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sldIdLst>
    <p:sldId id="263" r:id="rId2"/>
    <p:sldId id="264" r:id="rId3"/>
    <p:sldId id="274" r:id="rId4"/>
    <p:sldId id="265" r:id="rId5"/>
    <p:sldId id="266" r:id="rId6"/>
    <p:sldId id="267" r:id="rId7"/>
    <p:sldId id="268" r:id="rId8"/>
    <p:sldId id="269" r:id="rId9"/>
    <p:sldId id="270" r:id="rId10"/>
    <p:sldId id="273" r:id="rId11"/>
    <p:sldId id="272" r:id="rId12"/>
    <p:sldId id="271" r:id="rId13"/>
    <p:sldId id="262" r:id="rId14"/>
  </p:sldIdLst>
  <p:sldSz cx="12192000" cy="6858000"/>
  <p:notesSz cx="6858000" cy="9144000"/>
  <p:defaultTextStyle>
    <a:defPPr>
      <a:defRPr lang="uk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34F4F6B-A9DD-3A83-8339-AAA7CDCBEC1E}" v="3" dt="2024-06-21T09:39:23.800"/>
    <p1510:client id="{93153508-AFE9-8899-84B1-72A9BB8259AA}" v="109" dt="2024-06-21T07:45:10.573"/>
    <p1510:client id="{F21D7853-D55B-81ED-9156-B56FDA4747D8}" v="1847" dt="2024-06-20T19:07:07.35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Овдієнко Андрій Володимирович" userId="S::ovdiienko.a22@fpm.dnu.edu.ua::6b573790-6a11-42fd-a17c-bc68b841d450" providerId="AD" clId="Web-{FF35376C-E735-1614-F50E-083515D10E94}"/>
    <pc:docChg chg="modSld">
      <pc:chgData name="Овдієнко Андрій Володимирович" userId="S::ovdiienko.a22@fpm.dnu.edu.ua::6b573790-6a11-42fd-a17c-bc68b841d450" providerId="AD" clId="Web-{FF35376C-E735-1614-F50E-083515D10E94}" dt="2023-12-09T18:25:37.573" v="11"/>
      <pc:docMkLst>
        <pc:docMk/>
      </pc:docMkLst>
      <pc:sldChg chg="addSp delSp modSp mod setBg setClrOvrMap">
        <pc:chgData name="Овдієнко Андрій Володимирович" userId="S::ovdiienko.a22@fpm.dnu.edu.ua::6b573790-6a11-42fd-a17c-bc68b841d450" providerId="AD" clId="Web-{FF35376C-E735-1614-F50E-083515D10E94}" dt="2023-12-09T18:25:37.573" v="11"/>
        <pc:sldMkLst>
          <pc:docMk/>
          <pc:sldMk cId="3930024240" sldId="256"/>
        </pc:sldMkLst>
        <pc:spChg chg="del mod replId">
          <ac:chgData name="Овдієнко Андрій Володимирович" userId="S::ovdiienko.a22@fpm.dnu.edu.ua::6b573790-6a11-42fd-a17c-bc68b841d450" providerId="AD" clId="Web-{FF35376C-E735-1614-F50E-083515D10E94}" dt="2023-12-09T18:25:37.573" v="11"/>
          <ac:spMkLst>
            <pc:docMk/>
            <pc:sldMk cId="3930024240" sldId="256"/>
            <ac:spMk id="6" creationId="{00000000-0000-0000-0000-000000000000}"/>
          </ac:spMkLst>
        </pc:spChg>
        <pc:spChg chg="del mod replId">
          <ac:chgData name="Овдієнко Андрій Володимирович" userId="S::ovdiienko.a22@fpm.dnu.edu.ua::6b573790-6a11-42fd-a17c-bc68b841d450" providerId="AD" clId="Web-{FF35376C-E735-1614-F50E-083515D10E94}" dt="2023-12-09T18:25:37.573" v="11"/>
          <ac:spMkLst>
            <pc:docMk/>
            <pc:sldMk cId="3930024240" sldId="256"/>
            <ac:spMk id="7" creationId="{00000000-0000-0000-0000-000000000000}"/>
          </ac:spMkLst>
        </pc:spChg>
        <pc:spChg chg="add">
          <ac:chgData name="Овдієнко Андрій Володимирович" userId="S::ovdiienko.a22@fpm.dnu.edu.ua::6b573790-6a11-42fd-a17c-bc68b841d450" providerId="AD" clId="Web-{FF35376C-E735-1614-F50E-083515D10E94}" dt="2023-12-09T18:25:37.573" v="11"/>
          <ac:spMkLst>
            <pc:docMk/>
            <pc:sldMk cId="3930024240" sldId="256"/>
            <ac:spMk id="9" creationId="{71B2258F-86CA-4D4D-8270-BC05FCDEBFB3}"/>
          </ac:spMkLst>
        </pc:spChg>
        <pc:spChg chg="add">
          <ac:chgData name="Овдієнко Андрій Володимирович" userId="S::ovdiienko.a22@fpm.dnu.edu.ua::6b573790-6a11-42fd-a17c-bc68b841d450" providerId="AD" clId="Web-{FF35376C-E735-1614-F50E-083515D10E94}" dt="2023-12-09T18:25:37.573" v="11"/>
          <ac:spMkLst>
            <pc:docMk/>
            <pc:sldMk cId="3930024240" sldId="256"/>
            <ac:spMk id="12" creationId="{E5DEDD07-2D0B-2792-1856-24262634F84B}"/>
          </ac:spMkLst>
        </pc:spChg>
        <pc:spChg chg="add">
          <ac:chgData name="Овдієнко Андрій Володимирович" userId="S::ovdiienko.a22@fpm.dnu.edu.ua::6b573790-6a11-42fd-a17c-bc68b841d450" providerId="AD" clId="Web-{FF35376C-E735-1614-F50E-083515D10E94}" dt="2023-12-09T18:25:37.573" v="11"/>
          <ac:spMkLst>
            <pc:docMk/>
            <pc:sldMk cId="3930024240" sldId="256"/>
            <ac:spMk id="13" creationId="{F39E7B1F-9AF8-12E9-AB73-BCFF0BA1ADFB}"/>
          </ac:spMkLst>
        </pc:spChg>
        <pc:picChg chg="add del mod replId">
          <ac:chgData name="Овдієнко Андрій Володимирович" userId="S::ovdiienko.a22@fpm.dnu.edu.ua::6b573790-6a11-42fd-a17c-bc68b841d450" providerId="AD" clId="Web-{FF35376C-E735-1614-F50E-083515D10E94}" dt="2023-12-09T18:25:37.573" v="11"/>
          <ac:picMkLst>
            <pc:docMk/>
            <pc:sldMk cId="3930024240" sldId="256"/>
            <ac:picMk id="8" creationId="{A2952325-057C-FDCD-314F-E39740FF87C4}"/>
          </ac:picMkLst>
        </pc:picChg>
        <pc:picChg chg="add">
          <ac:chgData name="Овдієнко Андрій Володимирович" userId="S::ovdiienko.a22@fpm.dnu.edu.ua::6b573790-6a11-42fd-a17c-bc68b841d450" providerId="AD" clId="Web-{FF35376C-E735-1614-F50E-083515D10E94}" dt="2023-12-09T18:25:37.573" v="11"/>
          <ac:picMkLst>
            <pc:docMk/>
            <pc:sldMk cId="3930024240" sldId="256"/>
            <ac:picMk id="11" creationId="{7F4DC829-B0F1-2D8A-0BCF-9EF700805417}"/>
          </ac:picMkLst>
        </pc:picChg>
      </pc:sldChg>
    </pc:docChg>
  </pc:docChgLst>
  <pc:docChgLst>
    <pc:chgData name="Овдієнко Андрій Володимирович" userId="S::ovdiienko.a22@fpm.dnu.edu.ua::6b573790-6a11-42fd-a17c-bc68b841d450" providerId="AD" clId="Web-{F21D7853-D55B-81ED-9156-B56FDA4747D8}"/>
    <pc:docChg chg="addSld delSld modSld">
      <pc:chgData name="Овдієнко Андрій Володимирович" userId="S::ovdiienko.a22@fpm.dnu.edu.ua::6b573790-6a11-42fd-a17c-bc68b841d450" providerId="AD" clId="Web-{F21D7853-D55B-81ED-9156-B56FDA4747D8}" dt="2024-06-20T19:07:02.242" v="1816" actId="20577"/>
      <pc:docMkLst>
        <pc:docMk/>
      </pc:docMkLst>
      <pc:sldChg chg="addSp delSp modSp del">
        <pc:chgData name="Овдієнко Андрій Володимирович" userId="S::ovdiienko.a22@fpm.dnu.edu.ua::6b573790-6a11-42fd-a17c-bc68b841d450" providerId="AD" clId="Web-{F21D7853-D55B-81ED-9156-B56FDA4747D8}" dt="2024-06-20T15:52:06.402" v="142"/>
        <pc:sldMkLst>
          <pc:docMk/>
          <pc:sldMk cId="3930024240" sldId="256"/>
        </pc:sldMkLst>
        <pc:spChg chg="mod">
          <ac:chgData name="Овдієнко Андрій Володимирович" userId="S::ovdiienko.a22@fpm.dnu.edu.ua::6b573790-6a11-42fd-a17c-bc68b841d450" providerId="AD" clId="Web-{F21D7853-D55B-81ED-9156-B56FDA4747D8}" dt="2024-06-20T15:36:13.968" v="3" actId="20577"/>
          <ac:spMkLst>
            <pc:docMk/>
            <pc:sldMk cId="3930024240" sldId="256"/>
            <ac:spMk id="2" creationId="{72F325B5-979B-77A9-6E8D-D6746DACC3D9}"/>
          </ac:spMkLst>
        </pc:spChg>
        <pc:spChg chg="mod">
          <ac:chgData name="Овдієнко Андрій Володимирович" userId="S::ovdiienko.a22@fpm.dnu.edu.ua::6b573790-6a11-42fd-a17c-bc68b841d450" providerId="AD" clId="Web-{F21D7853-D55B-81ED-9156-B56FDA4747D8}" dt="2024-06-20T15:37:11.157" v="33" actId="20577"/>
          <ac:spMkLst>
            <pc:docMk/>
            <pc:sldMk cId="3930024240" sldId="256"/>
            <ac:spMk id="3" creationId="{E2A286E7-4AC7-284C-DACD-EBFD068BF559}"/>
          </ac:spMkLst>
        </pc:spChg>
        <pc:spChg chg="add mod">
          <ac:chgData name="Овдієнко Андрій Володимирович" userId="S::ovdiienko.a22@fpm.dnu.edu.ua::6b573790-6a11-42fd-a17c-bc68b841d450" providerId="AD" clId="Web-{F21D7853-D55B-81ED-9156-B56FDA4747D8}" dt="2024-06-20T15:39:54.990" v="60" actId="20577"/>
          <ac:spMkLst>
            <pc:docMk/>
            <pc:sldMk cId="3930024240" sldId="256"/>
            <ac:spMk id="6" creationId="{C58D0918-08F7-503D-7318-6053851B0C64}"/>
          </ac:spMkLst>
        </pc:spChg>
        <pc:picChg chg="del">
          <ac:chgData name="Овдієнко Андрій Володимирович" userId="S::ovdiienko.a22@fpm.dnu.edu.ua::6b573790-6a11-42fd-a17c-bc68b841d450" providerId="AD" clId="Web-{F21D7853-D55B-81ED-9156-B56FDA4747D8}" dt="2024-06-20T15:35:41.733" v="0"/>
          <ac:picMkLst>
            <pc:docMk/>
            <pc:sldMk cId="3930024240" sldId="256"/>
            <ac:picMk id="4" creationId="{B918776B-AD2F-683D-5CF0-1271DEF9C400}"/>
          </ac:picMkLst>
        </pc:picChg>
      </pc:sldChg>
      <pc:sldChg chg="del">
        <pc:chgData name="Овдієнко Андрій Володимирович" userId="S::ovdiienko.a22@fpm.dnu.edu.ua::6b573790-6a11-42fd-a17c-bc68b841d450" providerId="AD" clId="Web-{F21D7853-D55B-81ED-9156-B56FDA4747D8}" dt="2024-06-20T15:54:21.422" v="159"/>
        <pc:sldMkLst>
          <pc:docMk/>
          <pc:sldMk cId="1689789898" sldId="257"/>
        </pc:sldMkLst>
      </pc:sldChg>
      <pc:sldChg chg="del">
        <pc:chgData name="Овдієнко Андрій Володимирович" userId="S::ovdiienko.a22@fpm.dnu.edu.ua::6b573790-6a11-42fd-a17c-bc68b841d450" providerId="AD" clId="Web-{F21D7853-D55B-81ED-9156-B56FDA4747D8}" dt="2024-06-20T18:37:12.038" v="1402"/>
        <pc:sldMkLst>
          <pc:docMk/>
          <pc:sldMk cId="2923732130" sldId="258"/>
        </pc:sldMkLst>
      </pc:sldChg>
      <pc:sldChg chg="del">
        <pc:chgData name="Овдієнко Андрій Володимирович" userId="S::ovdiienko.a22@fpm.dnu.edu.ua::6b573790-6a11-42fd-a17c-bc68b841d450" providerId="AD" clId="Web-{F21D7853-D55B-81ED-9156-B56FDA4747D8}" dt="2024-06-20T18:37:13.523" v="1403"/>
        <pc:sldMkLst>
          <pc:docMk/>
          <pc:sldMk cId="1219833801" sldId="259"/>
        </pc:sldMkLst>
      </pc:sldChg>
      <pc:sldChg chg="del">
        <pc:chgData name="Овдієнко Андрій Володимирович" userId="S::ovdiienko.a22@fpm.dnu.edu.ua::6b573790-6a11-42fd-a17c-bc68b841d450" providerId="AD" clId="Web-{F21D7853-D55B-81ED-9156-B56FDA4747D8}" dt="2024-06-20T18:37:15.070" v="1404"/>
        <pc:sldMkLst>
          <pc:docMk/>
          <pc:sldMk cId="3714066643" sldId="260"/>
        </pc:sldMkLst>
      </pc:sldChg>
      <pc:sldChg chg="del">
        <pc:chgData name="Овдієнко Андрій Володимирович" userId="S::ovdiienko.a22@fpm.dnu.edu.ua::6b573790-6a11-42fd-a17c-bc68b841d450" providerId="AD" clId="Web-{F21D7853-D55B-81ED-9156-B56FDA4747D8}" dt="2024-06-20T18:37:16.663" v="1405"/>
        <pc:sldMkLst>
          <pc:docMk/>
          <pc:sldMk cId="305853514" sldId="261"/>
        </pc:sldMkLst>
      </pc:sldChg>
      <pc:sldChg chg="addSp delSp modSp new">
        <pc:chgData name="Овдієнко Андрій Володимирович" userId="S::ovdiienko.a22@fpm.dnu.edu.ua::6b573790-6a11-42fd-a17c-bc68b841d450" providerId="AD" clId="Web-{F21D7853-D55B-81ED-9156-B56FDA4747D8}" dt="2024-06-20T16:01:33.669" v="294" actId="1076"/>
        <pc:sldMkLst>
          <pc:docMk/>
          <pc:sldMk cId="1474620941" sldId="263"/>
        </pc:sldMkLst>
        <pc:spChg chg="mod">
          <ac:chgData name="Овдієнко Андрій Володимирович" userId="S::ovdiienko.a22@fpm.dnu.edu.ua::6b573790-6a11-42fd-a17c-bc68b841d450" providerId="AD" clId="Web-{F21D7853-D55B-81ED-9156-B56FDA4747D8}" dt="2024-06-20T15:44:46.389" v="130" actId="1076"/>
          <ac:spMkLst>
            <pc:docMk/>
            <pc:sldMk cId="1474620941" sldId="263"/>
            <ac:spMk id="2" creationId="{67755DFF-B952-F0BE-8606-05C0327FAC55}"/>
          </ac:spMkLst>
        </pc:spChg>
        <pc:spChg chg="mod">
          <ac:chgData name="Овдієнко Андрій Володимирович" userId="S::ovdiienko.a22@fpm.dnu.edu.ua::6b573790-6a11-42fd-a17c-bc68b841d450" providerId="AD" clId="Web-{F21D7853-D55B-81ED-9156-B56FDA4747D8}" dt="2024-06-20T16:01:04.230" v="286" actId="1076"/>
          <ac:spMkLst>
            <pc:docMk/>
            <pc:sldMk cId="1474620941" sldId="263"/>
            <ac:spMk id="3" creationId="{C6A205DB-B344-8E80-05C0-B9929328BF3D}"/>
          </ac:spMkLst>
        </pc:spChg>
        <pc:spChg chg="add mod">
          <ac:chgData name="Овдієнко Андрій Володимирович" userId="S::ovdiienko.a22@fpm.dnu.edu.ua::6b573790-6a11-42fd-a17c-bc68b841d450" providerId="AD" clId="Web-{F21D7853-D55B-81ED-9156-B56FDA4747D8}" dt="2024-06-20T16:00:16.776" v="279" actId="14100"/>
          <ac:spMkLst>
            <pc:docMk/>
            <pc:sldMk cId="1474620941" sldId="263"/>
            <ac:spMk id="5" creationId="{DF922657-CADD-6B01-5163-1E9E4CE93CA3}"/>
          </ac:spMkLst>
        </pc:spChg>
        <pc:spChg chg="add del">
          <ac:chgData name="Овдієнко Андрій Володимирович" userId="S::ovdiienko.a22@fpm.dnu.edu.ua::6b573790-6a11-42fd-a17c-bc68b841d450" providerId="AD" clId="Web-{F21D7853-D55B-81ED-9156-B56FDA4747D8}" dt="2024-06-20T15:47:12.956" v="137"/>
          <ac:spMkLst>
            <pc:docMk/>
            <pc:sldMk cId="1474620941" sldId="263"/>
            <ac:spMk id="7" creationId="{EA81F93C-2F24-1037-96EE-FE02C7E7C472}"/>
          </ac:spMkLst>
        </pc:spChg>
        <pc:spChg chg="add del mod">
          <ac:chgData name="Овдієнко Андрій Володимирович" userId="S::ovdiienko.a22@fpm.dnu.edu.ua::6b573790-6a11-42fd-a17c-bc68b841d450" providerId="AD" clId="Web-{F21D7853-D55B-81ED-9156-B56FDA4747D8}" dt="2024-06-20T15:57:53.053" v="252"/>
          <ac:spMkLst>
            <pc:docMk/>
            <pc:sldMk cId="1474620941" sldId="263"/>
            <ac:spMk id="10" creationId="{CDAE0A91-1199-0420-B28E-677D5C3A27CF}"/>
          </ac:spMkLst>
        </pc:spChg>
        <pc:picChg chg="add del mod">
          <ac:chgData name="Овдієнко Андрій Володимирович" userId="S::ovdiienko.a22@fpm.dnu.edu.ua::6b573790-6a11-42fd-a17c-bc68b841d450" providerId="AD" clId="Web-{F21D7853-D55B-81ED-9156-B56FDA4747D8}" dt="2024-06-20T15:56:07.909" v="160"/>
          <ac:picMkLst>
            <pc:docMk/>
            <pc:sldMk cId="1474620941" sldId="263"/>
            <ac:picMk id="8" creationId="{4249A826-F204-4D73-756C-0C41043BE164}"/>
          </ac:picMkLst>
        </pc:picChg>
        <pc:picChg chg="add del mod">
          <ac:chgData name="Овдієнко Андрій Володимирович" userId="S::ovdiienko.a22@fpm.dnu.edu.ua::6b573790-6a11-42fd-a17c-bc68b841d450" providerId="AD" clId="Web-{F21D7853-D55B-81ED-9156-B56FDA4747D8}" dt="2024-06-20T16:00:01.275" v="277"/>
          <ac:picMkLst>
            <pc:docMk/>
            <pc:sldMk cId="1474620941" sldId="263"/>
            <ac:picMk id="11" creationId="{FB6B0910-BB95-BD45-193E-5B5DD1A2D772}"/>
          </ac:picMkLst>
        </pc:picChg>
        <pc:picChg chg="add mod">
          <ac:chgData name="Овдієнко Андрій Володимирович" userId="S::ovdiienko.a22@fpm.dnu.edu.ua::6b573790-6a11-42fd-a17c-bc68b841d450" providerId="AD" clId="Web-{F21D7853-D55B-81ED-9156-B56FDA4747D8}" dt="2024-06-20T16:01:33.669" v="294" actId="1076"/>
          <ac:picMkLst>
            <pc:docMk/>
            <pc:sldMk cId="1474620941" sldId="263"/>
            <ac:picMk id="12" creationId="{932DDD50-47FE-406A-D12B-ADB400DA8A19}"/>
          </ac:picMkLst>
        </pc:picChg>
      </pc:sldChg>
      <pc:sldChg chg="addSp delSp modSp new">
        <pc:chgData name="Овдієнко Андрій Володимирович" userId="S::ovdiienko.a22@fpm.dnu.edu.ua::6b573790-6a11-42fd-a17c-bc68b841d450" providerId="AD" clId="Web-{F21D7853-D55B-81ED-9156-B56FDA4747D8}" dt="2024-06-20T16:58:39.797" v="414" actId="1076"/>
        <pc:sldMkLst>
          <pc:docMk/>
          <pc:sldMk cId="1624249858" sldId="264"/>
        </pc:sldMkLst>
        <pc:spChg chg="mod">
          <ac:chgData name="Овдієнко Андрій Володимирович" userId="S::ovdiienko.a22@fpm.dnu.edu.ua::6b573790-6a11-42fd-a17c-bc68b841d450" providerId="AD" clId="Web-{F21D7853-D55B-81ED-9156-B56FDA4747D8}" dt="2024-06-20T16:58:32.765" v="413" actId="1076"/>
          <ac:spMkLst>
            <pc:docMk/>
            <pc:sldMk cId="1624249858" sldId="264"/>
            <ac:spMk id="2" creationId="{D6204A5C-9F90-18B1-6494-5D33FE26013C}"/>
          </ac:spMkLst>
        </pc:spChg>
        <pc:spChg chg="mod">
          <ac:chgData name="Овдієнко Андрій Володимирович" userId="S::ovdiienko.a22@fpm.dnu.edu.ua::6b573790-6a11-42fd-a17c-bc68b841d450" providerId="AD" clId="Web-{F21D7853-D55B-81ED-9156-B56FDA4747D8}" dt="2024-06-20T16:58:25.515" v="412" actId="1076"/>
          <ac:spMkLst>
            <pc:docMk/>
            <pc:sldMk cId="1624249858" sldId="264"/>
            <ac:spMk id="3" creationId="{9EB74886-38B6-1E13-CA0A-86DB7B51CC58}"/>
          </ac:spMkLst>
        </pc:spChg>
        <pc:picChg chg="add del mod ord modCrop">
          <ac:chgData name="Овдієнко Андрій Володимирович" userId="S::ovdiienko.a22@fpm.dnu.edu.ua::6b573790-6a11-42fd-a17c-bc68b841d450" providerId="AD" clId="Web-{F21D7853-D55B-81ED-9156-B56FDA4747D8}" dt="2024-06-20T16:55:18.008" v="389"/>
          <ac:picMkLst>
            <pc:docMk/>
            <pc:sldMk cId="1624249858" sldId="264"/>
            <ac:picMk id="4" creationId="{24231CB8-EF12-8EBB-7F3B-575C42D265D7}"/>
          </ac:picMkLst>
        </pc:picChg>
        <pc:picChg chg="add mod">
          <ac:chgData name="Овдієнко Андрій Володимирович" userId="S::ovdiienko.a22@fpm.dnu.edu.ua::6b573790-6a11-42fd-a17c-bc68b841d450" providerId="AD" clId="Web-{F21D7853-D55B-81ED-9156-B56FDA4747D8}" dt="2024-06-20T16:58:39.797" v="414" actId="1076"/>
          <ac:picMkLst>
            <pc:docMk/>
            <pc:sldMk cId="1624249858" sldId="264"/>
            <ac:picMk id="5" creationId="{29E96A25-AC99-E9FD-C2B1-E302ED621EB8}"/>
          </ac:picMkLst>
        </pc:picChg>
      </pc:sldChg>
      <pc:sldChg chg="addSp modSp new">
        <pc:chgData name="Овдієнко Андрій Володимирович" userId="S::ovdiienko.a22@fpm.dnu.edu.ua::6b573790-6a11-42fd-a17c-bc68b841d450" providerId="AD" clId="Web-{F21D7853-D55B-81ED-9156-B56FDA4747D8}" dt="2024-06-20T17:19:27.328" v="661" actId="20577"/>
        <pc:sldMkLst>
          <pc:docMk/>
          <pc:sldMk cId="3044101919" sldId="265"/>
        </pc:sldMkLst>
        <pc:spChg chg="mod">
          <ac:chgData name="Овдієнко Андрій Володимирович" userId="S::ovdiienko.a22@fpm.dnu.edu.ua::6b573790-6a11-42fd-a17c-bc68b841d450" providerId="AD" clId="Web-{F21D7853-D55B-81ED-9156-B56FDA4747D8}" dt="2024-06-20T17:19:27.328" v="661" actId="20577"/>
          <ac:spMkLst>
            <pc:docMk/>
            <pc:sldMk cId="3044101919" sldId="265"/>
            <ac:spMk id="2" creationId="{4271D014-B194-2B38-01C9-B1C31C65D76E}"/>
          </ac:spMkLst>
        </pc:spChg>
        <pc:spChg chg="mod">
          <ac:chgData name="Овдієнко Андрій Володимирович" userId="S::ovdiienko.a22@fpm.dnu.edu.ua::6b573790-6a11-42fd-a17c-bc68b841d450" providerId="AD" clId="Web-{F21D7853-D55B-81ED-9156-B56FDA4747D8}" dt="2024-06-20T17:19:05.640" v="658" actId="1076"/>
          <ac:spMkLst>
            <pc:docMk/>
            <pc:sldMk cId="3044101919" sldId="265"/>
            <ac:spMk id="3" creationId="{3A67F253-08C3-2865-85B5-26310B52BE45}"/>
          </ac:spMkLst>
        </pc:spChg>
        <pc:picChg chg="add mod">
          <ac:chgData name="Овдієнко Андрій Володимирович" userId="S::ovdiienko.a22@fpm.dnu.edu.ua::6b573790-6a11-42fd-a17c-bc68b841d450" providerId="AD" clId="Web-{F21D7853-D55B-81ED-9156-B56FDA4747D8}" dt="2024-06-20T17:19:02.577" v="657" actId="1076"/>
          <ac:picMkLst>
            <pc:docMk/>
            <pc:sldMk cId="3044101919" sldId="265"/>
            <ac:picMk id="4" creationId="{336D9F94-018E-3840-1D44-A214353F0EB8}"/>
          </ac:picMkLst>
        </pc:picChg>
      </pc:sldChg>
      <pc:sldChg chg="addSp delSp modSp new mod setBg">
        <pc:chgData name="Овдієнко Андрій Володимирович" userId="S::ovdiienko.a22@fpm.dnu.edu.ua::6b573790-6a11-42fd-a17c-bc68b841d450" providerId="AD" clId="Web-{F21D7853-D55B-81ED-9156-B56FDA4747D8}" dt="2024-06-20T17:22:03.319" v="678" actId="1076"/>
        <pc:sldMkLst>
          <pc:docMk/>
          <pc:sldMk cId="2684429585" sldId="266"/>
        </pc:sldMkLst>
        <pc:spChg chg="mod">
          <ac:chgData name="Овдієнко Андрій Володимирович" userId="S::ovdiienko.a22@fpm.dnu.edu.ua::6b573790-6a11-42fd-a17c-bc68b841d450" providerId="AD" clId="Web-{F21D7853-D55B-81ED-9156-B56FDA4747D8}" dt="2024-06-20T17:21:54.396" v="675" actId="1076"/>
          <ac:spMkLst>
            <pc:docMk/>
            <pc:sldMk cId="2684429585" sldId="266"/>
            <ac:spMk id="2" creationId="{B2EF1235-DF8F-4211-1C25-9A65A8304439}"/>
          </ac:spMkLst>
        </pc:spChg>
        <pc:spChg chg="del">
          <ac:chgData name="Овдієнко Андрій Володимирович" userId="S::ovdiienko.a22@fpm.dnu.edu.ua::6b573790-6a11-42fd-a17c-bc68b841d450" providerId="AD" clId="Web-{F21D7853-D55B-81ED-9156-B56FDA4747D8}" dt="2024-06-20T17:20:41.268" v="667"/>
          <ac:spMkLst>
            <pc:docMk/>
            <pc:sldMk cId="2684429585" sldId="266"/>
            <ac:spMk id="3" creationId="{189E674D-0F93-2431-FB25-D4E66C7A7863}"/>
          </ac:spMkLst>
        </pc:spChg>
        <pc:spChg chg="add del">
          <ac:chgData name="Овдієнко Андрій Володимирович" userId="S::ovdiienko.a22@fpm.dnu.edu.ua::6b573790-6a11-42fd-a17c-bc68b841d450" providerId="AD" clId="Web-{F21D7853-D55B-81ED-9156-B56FDA4747D8}" dt="2024-06-20T17:21:21.848" v="669"/>
          <ac:spMkLst>
            <pc:docMk/>
            <pc:sldMk cId="2684429585" sldId="266"/>
            <ac:spMk id="21" creationId="{6DC8E2D9-6729-4614-8667-C1016D3182E4}"/>
          </ac:spMkLst>
        </pc:spChg>
        <pc:spChg chg="add del">
          <ac:chgData name="Овдієнко Андрій Володимирович" userId="S::ovdiienko.a22@fpm.dnu.edu.ua::6b573790-6a11-42fd-a17c-bc68b841d450" providerId="AD" clId="Web-{F21D7853-D55B-81ED-9156-B56FDA4747D8}" dt="2024-06-20T17:21:21.848" v="669"/>
          <ac:spMkLst>
            <pc:docMk/>
            <pc:sldMk cId="2684429585" sldId="266"/>
            <ac:spMk id="23" creationId="{EB9B5A19-3592-48E2-BC31-90E092BD68E1}"/>
          </ac:spMkLst>
        </pc:spChg>
        <pc:spChg chg="add del">
          <ac:chgData name="Овдієнко Андрій Володимирович" userId="S::ovdiienko.a22@fpm.dnu.edu.ua::6b573790-6a11-42fd-a17c-bc68b841d450" providerId="AD" clId="Web-{F21D7853-D55B-81ED-9156-B56FDA4747D8}" dt="2024-06-20T17:21:21.848" v="669"/>
          <ac:spMkLst>
            <pc:docMk/>
            <pc:sldMk cId="2684429585" sldId="266"/>
            <ac:spMk id="37" creationId="{DD99E1B6-CBC4-4306-9DFC-847D6D135208}"/>
          </ac:spMkLst>
        </pc:spChg>
        <pc:grpChg chg="add del">
          <ac:chgData name="Овдієнко Андрій Володимирович" userId="S::ovdiienko.a22@fpm.dnu.edu.ua::6b573790-6a11-42fd-a17c-bc68b841d450" providerId="AD" clId="Web-{F21D7853-D55B-81ED-9156-B56FDA4747D8}" dt="2024-06-20T17:21:21.848" v="669"/>
          <ac:grpSpMkLst>
            <pc:docMk/>
            <pc:sldMk cId="2684429585" sldId="266"/>
            <ac:grpSpMk id="9" creationId="{BF4E480B-94D6-46F9-A2B6-B98D311FDC19}"/>
          </ac:grpSpMkLst>
        </pc:grpChg>
        <pc:grpChg chg="add del">
          <ac:chgData name="Овдієнко Андрій Володимирович" userId="S::ovdiienko.a22@fpm.dnu.edu.ua::6b573790-6a11-42fd-a17c-bc68b841d450" providerId="AD" clId="Web-{F21D7853-D55B-81ED-9156-B56FDA4747D8}" dt="2024-06-20T17:21:21.848" v="669"/>
          <ac:grpSpMkLst>
            <pc:docMk/>
            <pc:sldMk cId="2684429585" sldId="266"/>
            <ac:grpSpMk id="25" creationId="{E2548C40-4C00-4E91-BFA6-84B4D66225A4}"/>
          </ac:grpSpMkLst>
        </pc:grpChg>
        <pc:picChg chg="add mod ord">
          <ac:chgData name="Овдієнко Андрій Володимирович" userId="S::ovdiienko.a22@fpm.dnu.edu.ua::6b573790-6a11-42fd-a17c-bc68b841d450" providerId="AD" clId="Web-{F21D7853-D55B-81ED-9156-B56FDA4747D8}" dt="2024-06-20T17:22:03.319" v="678" actId="1076"/>
          <ac:picMkLst>
            <pc:docMk/>
            <pc:sldMk cId="2684429585" sldId="266"/>
            <ac:picMk id="4" creationId="{AFE8E94C-F656-7546-05F0-107DEAE1C66F}"/>
          </ac:picMkLst>
        </pc:picChg>
      </pc:sldChg>
      <pc:sldChg chg="addSp delSp modSp new">
        <pc:chgData name="Овдієнко Андрій Володимирович" userId="S::ovdiienko.a22@fpm.dnu.edu.ua::6b573790-6a11-42fd-a17c-bc68b841d450" providerId="AD" clId="Web-{F21D7853-D55B-81ED-9156-B56FDA4747D8}" dt="2024-06-20T17:40:55.975" v="846" actId="1076"/>
        <pc:sldMkLst>
          <pc:docMk/>
          <pc:sldMk cId="1877551470" sldId="267"/>
        </pc:sldMkLst>
        <pc:spChg chg="mod">
          <ac:chgData name="Овдієнко Андрій Володимирович" userId="S::ovdiienko.a22@fpm.dnu.edu.ua::6b573790-6a11-42fd-a17c-bc68b841d450" providerId="AD" clId="Web-{F21D7853-D55B-81ED-9156-B56FDA4747D8}" dt="2024-06-20T17:28:20.416" v="801" actId="20577"/>
          <ac:spMkLst>
            <pc:docMk/>
            <pc:sldMk cId="1877551470" sldId="267"/>
            <ac:spMk id="2" creationId="{B6493F15-F19C-2B7D-3A88-634FCCE4AEC7}"/>
          </ac:spMkLst>
        </pc:spChg>
        <pc:spChg chg="mod">
          <ac:chgData name="Овдієнко Андрій Володимирович" userId="S::ovdiienko.a22@fpm.dnu.edu.ua::6b573790-6a11-42fd-a17c-bc68b841d450" providerId="AD" clId="Web-{F21D7853-D55B-81ED-9156-B56FDA4747D8}" dt="2024-06-20T17:38:17.767" v="840" actId="20577"/>
          <ac:spMkLst>
            <pc:docMk/>
            <pc:sldMk cId="1877551470" sldId="267"/>
            <ac:spMk id="3" creationId="{1F9C2468-508D-77D8-0AB1-1DB33A462886}"/>
          </ac:spMkLst>
        </pc:spChg>
        <pc:picChg chg="add del mod">
          <ac:chgData name="Овдієнко Андрій Володимирович" userId="S::ovdiienko.a22@fpm.dnu.edu.ua::6b573790-6a11-42fd-a17c-bc68b841d450" providerId="AD" clId="Web-{F21D7853-D55B-81ED-9156-B56FDA4747D8}" dt="2024-06-20T17:38:32.533" v="841"/>
          <ac:picMkLst>
            <pc:docMk/>
            <pc:sldMk cId="1877551470" sldId="267"/>
            <ac:picMk id="4" creationId="{90DF355D-91E5-5360-0D85-79C4C6E63683}"/>
          </ac:picMkLst>
        </pc:picChg>
        <pc:picChg chg="add del mod">
          <ac:chgData name="Овдієнко Андрій Володимирович" userId="S::ovdiienko.a22@fpm.dnu.edu.ua::6b573790-6a11-42fd-a17c-bc68b841d450" providerId="AD" clId="Web-{F21D7853-D55B-81ED-9156-B56FDA4747D8}" dt="2024-06-20T17:40:41.819" v="844"/>
          <ac:picMkLst>
            <pc:docMk/>
            <pc:sldMk cId="1877551470" sldId="267"/>
            <ac:picMk id="5" creationId="{6859410B-679D-6A2E-A04C-22DE2334BC5C}"/>
          </ac:picMkLst>
        </pc:picChg>
        <pc:picChg chg="add mod">
          <ac:chgData name="Овдієнко Андрій Володимирович" userId="S::ovdiienko.a22@fpm.dnu.edu.ua::6b573790-6a11-42fd-a17c-bc68b841d450" providerId="AD" clId="Web-{F21D7853-D55B-81ED-9156-B56FDA4747D8}" dt="2024-06-20T17:40:55.975" v="846" actId="1076"/>
          <ac:picMkLst>
            <pc:docMk/>
            <pc:sldMk cId="1877551470" sldId="267"/>
            <ac:picMk id="6" creationId="{FEDFB8EB-D6A7-AE64-E403-4C288E87DBBB}"/>
          </ac:picMkLst>
        </pc:picChg>
      </pc:sldChg>
      <pc:sldChg chg="addSp delSp modSp new">
        <pc:chgData name="Овдієнко Андрій Володимирович" userId="S::ovdiienko.a22@fpm.dnu.edu.ua::6b573790-6a11-42fd-a17c-bc68b841d450" providerId="AD" clId="Web-{F21D7853-D55B-81ED-9156-B56FDA4747D8}" dt="2024-06-20T18:35:11.528" v="1334" actId="20577"/>
        <pc:sldMkLst>
          <pc:docMk/>
          <pc:sldMk cId="3116517762" sldId="268"/>
        </pc:sldMkLst>
        <pc:spChg chg="mod">
          <ac:chgData name="Овдієнко Андрій Володимирович" userId="S::ovdiienko.a22@fpm.dnu.edu.ua::6b573790-6a11-42fd-a17c-bc68b841d450" providerId="AD" clId="Web-{F21D7853-D55B-81ED-9156-B56FDA4747D8}" dt="2024-06-20T17:57:19.797" v="1035" actId="20577"/>
          <ac:spMkLst>
            <pc:docMk/>
            <pc:sldMk cId="3116517762" sldId="268"/>
            <ac:spMk id="2" creationId="{419C8DEA-097F-E714-135B-E0205A9CCF5D}"/>
          </ac:spMkLst>
        </pc:spChg>
        <pc:spChg chg="del">
          <ac:chgData name="Овдієнко Андрій Володимирович" userId="S::ovdiienko.a22@fpm.dnu.edu.ua::6b573790-6a11-42fd-a17c-bc68b841d450" providerId="AD" clId="Web-{F21D7853-D55B-81ED-9156-B56FDA4747D8}" dt="2024-06-20T17:45:44.455" v="864"/>
          <ac:spMkLst>
            <pc:docMk/>
            <pc:sldMk cId="3116517762" sldId="268"/>
            <ac:spMk id="3" creationId="{19F931E0-2DD5-8BF6-B0DE-EA54CC12A662}"/>
          </ac:spMkLst>
        </pc:spChg>
        <pc:spChg chg="add mod">
          <ac:chgData name="Овдієнко Андрій Володимирович" userId="S::ovdiienko.a22@fpm.dnu.edu.ua::6b573790-6a11-42fd-a17c-bc68b841d450" providerId="AD" clId="Web-{F21D7853-D55B-81ED-9156-B56FDA4747D8}" dt="2024-06-20T18:35:11.528" v="1334" actId="20577"/>
          <ac:spMkLst>
            <pc:docMk/>
            <pc:sldMk cId="3116517762" sldId="268"/>
            <ac:spMk id="7" creationId="{3018376C-547C-9EF5-D242-80EED581B783}"/>
          </ac:spMkLst>
        </pc:spChg>
        <pc:picChg chg="add del mod ord">
          <ac:chgData name="Овдієнко Андрій Володимирович" userId="S::ovdiienko.a22@fpm.dnu.edu.ua::6b573790-6a11-42fd-a17c-bc68b841d450" providerId="AD" clId="Web-{F21D7853-D55B-81ED-9156-B56FDA4747D8}" dt="2024-06-20T17:47:40.396" v="868"/>
          <ac:picMkLst>
            <pc:docMk/>
            <pc:sldMk cId="3116517762" sldId="268"/>
            <ac:picMk id="4" creationId="{4E375979-6A87-EF3D-4884-75550048931B}"/>
          </ac:picMkLst>
        </pc:picChg>
        <pc:picChg chg="add del mod">
          <ac:chgData name="Овдієнко Андрій Володимирович" userId="S::ovdiienko.a22@fpm.dnu.edu.ua::6b573790-6a11-42fd-a17c-bc68b841d450" providerId="AD" clId="Web-{F21D7853-D55B-81ED-9156-B56FDA4747D8}" dt="2024-06-20T17:47:38.849" v="867"/>
          <ac:picMkLst>
            <pc:docMk/>
            <pc:sldMk cId="3116517762" sldId="268"/>
            <ac:picMk id="5" creationId="{AC27DA7F-CD90-A754-471C-EBF275B0B157}"/>
          </ac:picMkLst>
        </pc:picChg>
        <pc:picChg chg="add del mod">
          <ac:chgData name="Овдієнко Андрій Володимирович" userId="S::ovdiienko.a22@fpm.dnu.edu.ua::6b573790-6a11-42fd-a17c-bc68b841d450" providerId="AD" clId="Web-{F21D7853-D55B-81ED-9156-B56FDA4747D8}" dt="2024-06-20T17:54:30.505" v="1002"/>
          <ac:picMkLst>
            <pc:docMk/>
            <pc:sldMk cId="3116517762" sldId="268"/>
            <ac:picMk id="8" creationId="{30755AE1-0B67-DBEE-A50E-68618145920C}"/>
          </ac:picMkLst>
        </pc:picChg>
        <pc:picChg chg="add mod">
          <ac:chgData name="Овдієнко Андрій Володимирович" userId="S::ovdiienko.a22@fpm.dnu.edu.ua::6b573790-6a11-42fd-a17c-bc68b841d450" providerId="AD" clId="Web-{F21D7853-D55B-81ED-9156-B56FDA4747D8}" dt="2024-06-20T17:53:19.846" v="1001" actId="1076"/>
          <ac:picMkLst>
            <pc:docMk/>
            <pc:sldMk cId="3116517762" sldId="268"/>
            <ac:picMk id="9" creationId="{2785FCE0-C497-A5F1-83EC-3DA8CF4F4EF5}"/>
          </ac:picMkLst>
        </pc:picChg>
        <pc:picChg chg="add del mod">
          <ac:chgData name="Овдієнко Андрій Володимирович" userId="S::ovdiienko.a22@fpm.dnu.edu.ua::6b573790-6a11-42fd-a17c-bc68b841d450" providerId="AD" clId="Web-{F21D7853-D55B-81ED-9156-B56FDA4747D8}" dt="2024-06-20T17:54:46.583" v="1004"/>
          <ac:picMkLst>
            <pc:docMk/>
            <pc:sldMk cId="3116517762" sldId="268"/>
            <ac:picMk id="10" creationId="{CEB6778F-98FF-6A74-4695-96F5AEF8811F}"/>
          </ac:picMkLst>
        </pc:picChg>
        <pc:picChg chg="add mod">
          <ac:chgData name="Овдієнко Андрій Володимирович" userId="S::ovdiienko.a22@fpm.dnu.edu.ua::6b573790-6a11-42fd-a17c-bc68b841d450" providerId="AD" clId="Web-{F21D7853-D55B-81ED-9156-B56FDA4747D8}" dt="2024-06-20T18:31:53.177" v="1292" actId="1076"/>
          <ac:picMkLst>
            <pc:docMk/>
            <pc:sldMk cId="3116517762" sldId="268"/>
            <ac:picMk id="11" creationId="{8E38A79C-EBFA-49F9-2B1E-88FAFCE8BEB5}"/>
          </ac:picMkLst>
        </pc:picChg>
        <pc:picChg chg="add del mod">
          <ac:chgData name="Овдієнко Андрій Володимирович" userId="S::ovdiienko.a22@fpm.dnu.edu.ua::6b573790-6a11-42fd-a17c-bc68b841d450" providerId="AD" clId="Web-{F21D7853-D55B-81ED-9156-B56FDA4747D8}" dt="2024-06-20T18:11:32.518" v="1036"/>
          <ac:picMkLst>
            <pc:docMk/>
            <pc:sldMk cId="3116517762" sldId="268"/>
            <ac:picMk id="12" creationId="{7E362597-1F50-2B9E-D393-DF99819614FA}"/>
          </ac:picMkLst>
        </pc:picChg>
        <pc:picChg chg="add del mod">
          <ac:chgData name="Овдієнко Андрій Володимирович" userId="S::ovdiienko.a22@fpm.dnu.edu.ua::6b573790-6a11-42fd-a17c-bc68b841d450" providerId="AD" clId="Web-{F21D7853-D55B-81ED-9156-B56FDA4747D8}" dt="2024-06-20T18:32:01.240" v="1294"/>
          <ac:picMkLst>
            <pc:docMk/>
            <pc:sldMk cId="3116517762" sldId="268"/>
            <ac:picMk id="13" creationId="{B7C5E652-76E1-36C0-35FC-BB398A6EB1C3}"/>
          </ac:picMkLst>
        </pc:picChg>
      </pc:sldChg>
      <pc:sldChg chg="addSp modSp new">
        <pc:chgData name="Овдієнко Андрій Володимирович" userId="S::ovdiienko.a22@fpm.dnu.edu.ua::6b573790-6a11-42fd-a17c-bc68b841d450" providerId="AD" clId="Web-{F21D7853-D55B-81ED-9156-B56FDA4747D8}" dt="2024-06-20T18:40:21.482" v="1529" actId="20577"/>
        <pc:sldMkLst>
          <pc:docMk/>
          <pc:sldMk cId="455685909" sldId="269"/>
        </pc:sldMkLst>
        <pc:spChg chg="mod">
          <ac:chgData name="Овдієнко Андрій Володимирович" userId="S::ovdiienko.a22@fpm.dnu.edu.ua::6b573790-6a11-42fd-a17c-bc68b841d450" providerId="AD" clId="Web-{F21D7853-D55B-81ED-9156-B56FDA4747D8}" dt="2024-06-20T18:27:37.058" v="1271" actId="14100"/>
          <ac:spMkLst>
            <pc:docMk/>
            <pc:sldMk cId="455685909" sldId="269"/>
            <ac:spMk id="2" creationId="{008352BA-6BA9-2998-DD35-D3A419F62170}"/>
          </ac:spMkLst>
        </pc:spChg>
        <pc:spChg chg="mod">
          <ac:chgData name="Овдієнко Андрій Володимирович" userId="S::ovdiienko.a22@fpm.dnu.edu.ua::6b573790-6a11-42fd-a17c-bc68b841d450" providerId="AD" clId="Web-{F21D7853-D55B-81ED-9156-B56FDA4747D8}" dt="2024-06-20T18:40:21.482" v="1529" actId="20577"/>
          <ac:spMkLst>
            <pc:docMk/>
            <pc:sldMk cId="455685909" sldId="269"/>
            <ac:spMk id="3" creationId="{9A2C48EE-15CD-466A-8C05-9EE963ABB660}"/>
          </ac:spMkLst>
        </pc:spChg>
        <pc:picChg chg="add mod">
          <ac:chgData name="Овдієнко Андрій Володимирович" userId="S::ovdiienko.a22@fpm.dnu.edu.ua::6b573790-6a11-42fd-a17c-bc68b841d450" providerId="AD" clId="Web-{F21D7853-D55B-81ED-9156-B56FDA4747D8}" dt="2024-06-20T18:26:43.071" v="1262" actId="1076"/>
          <ac:picMkLst>
            <pc:docMk/>
            <pc:sldMk cId="455685909" sldId="269"/>
            <ac:picMk id="4" creationId="{D5009B43-B13B-65E4-F950-3D6CD328D70D}"/>
          </ac:picMkLst>
        </pc:picChg>
        <pc:picChg chg="add mod">
          <ac:chgData name="Овдієнко Андрій Володимирович" userId="S::ovdiienko.a22@fpm.dnu.edu.ua::6b573790-6a11-42fd-a17c-bc68b841d450" providerId="AD" clId="Web-{F21D7853-D55B-81ED-9156-B56FDA4747D8}" dt="2024-06-20T18:26:44.822" v="1263" actId="1076"/>
          <ac:picMkLst>
            <pc:docMk/>
            <pc:sldMk cId="455685909" sldId="269"/>
            <ac:picMk id="5" creationId="{2C6756E8-0009-1EC8-85C2-63D24847B5D8}"/>
          </ac:picMkLst>
        </pc:picChg>
      </pc:sldChg>
      <pc:sldChg chg="addSp modSp new">
        <pc:chgData name="Овдієнко Андрій Володимирович" userId="S::ovdiienko.a22@fpm.dnu.edu.ua::6b573790-6a11-42fd-a17c-bc68b841d450" providerId="AD" clId="Web-{F21D7853-D55B-81ED-9156-B56FDA4747D8}" dt="2024-06-20T18:50:03.997" v="1681" actId="20577"/>
        <pc:sldMkLst>
          <pc:docMk/>
          <pc:sldMk cId="1287610026" sldId="270"/>
        </pc:sldMkLst>
        <pc:spChg chg="mod">
          <ac:chgData name="Овдієнко Андрій Володимирович" userId="S::ovdiienko.a22@fpm.dnu.edu.ua::6b573790-6a11-42fd-a17c-bc68b841d450" providerId="AD" clId="Web-{F21D7853-D55B-81ED-9156-B56FDA4747D8}" dt="2024-06-20T18:45:32.234" v="1648" actId="14100"/>
          <ac:spMkLst>
            <pc:docMk/>
            <pc:sldMk cId="1287610026" sldId="270"/>
            <ac:spMk id="2" creationId="{6E682C19-4E53-FCC9-4B24-C5DE64E57C80}"/>
          </ac:spMkLst>
        </pc:spChg>
        <pc:spChg chg="mod">
          <ac:chgData name="Овдієнко Андрій Володимирович" userId="S::ovdiienko.a22@fpm.dnu.edu.ua::6b573790-6a11-42fd-a17c-bc68b841d450" providerId="AD" clId="Web-{F21D7853-D55B-81ED-9156-B56FDA4747D8}" dt="2024-06-20T18:49:41.809" v="1670" actId="14100"/>
          <ac:spMkLst>
            <pc:docMk/>
            <pc:sldMk cId="1287610026" sldId="270"/>
            <ac:spMk id="3" creationId="{C07B3E9C-7F1A-E55D-9144-97D18E6AE908}"/>
          </ac:spMkLst>
        </pc:spChg>
        <pc:spChg chg="add mod">
          <ac:chgData name="Овдієнко Андрій Володимирович" userId="S::ovdiienko.a22@fpm.dnu.edu.ua::6b573790-6a11-42fd-a17c-bc68b841d450" providerId="AD" clId="Web-{F21D7853-D55B-81ED-9156-B56FDA4747D8}" dt="2024-06-20T18:50:03.997" v="1681" actId="20577"/>
          <ac:spMkLst>
            <pc:docMk/>
            <pc:sldMk cId="1287610026" sldId="270"/>
            <ac:spMk id="5" creationId="{8E3438C6-59BA-62EB-FC54-CFDB57F690C2}"/>
          </ac:spMkLst>
        </pc:spChg>
        <pc:picChg chg="add mod">
          <ac:chgData name="Овдієнко Андрій Володимирович" userId="S::ovdiienko.a22@fpm.dnu.edu.ua::6b573790-6a11-42fd-a17c-bc68b841d450" providerId="AD" clId="Web-{F21D7853-D55B-81ED-9156-B56FDA4747D8}" dt="2024-06-20T18:49:20.525" v="1666" actId="1076"/>
          <ac:picMkLst>
            <pc:docMk/>
            <pc:sldMk cId="1287610026" sldId="270"/>
            <ac:picMk id="4" creationId="{CBAEC608-F29E-7EC6-D17F-043FD40FC728}"/>
          </ac:picMkLst>
        </pc:picChg>
      </pc:sldChg>
      <pc:sldChg chg="modSp new">
        <pc:chgData name="Овдієнко Андрій Володимирович" userId="S::ovdiienko.a22@fpm.dnu.edu.ua::6b573790-6a11-42fd-a17c-bc68b841d450" providerId="AD" clId="Web-{F21D7853-D55B-81ED-9156-B56FDA4747D8}" dt="2024-06-20T19:01:49.138" v="1739" actId="20577"/>
        <pc:sldMkLst>
          <pc:docMk/>
          <pc:sldMk cId="1599754229" sldId="271"/>
        </pc:sldMkLst>
        <pc:spChg chg="mod">
          <ac:chgData name="Овдієнко Андрій Володимирович" userId="S::ovdiienko.a22@fpm.dnu.edu.ua::6b573790-6a11-42fd-a17c-bc68b841d450" providerId="AD" clId="Web-{F21D7853-D55B-81ED-9156-B56FDA4747D8}" dt="2024-06-20T19:01:34.600" v="1735" actId="14100"/>
          <ac:spMkLst>
            <pc:docMk/>
            <pc:sldMk cId="1599754229" sldId="271"/>
            <ac:spMk id="2" creationId="{E39048C4-7505-F392-3DF3-8020BCE5A4A8}"/>
          </ac:spMkLst>
        </pc:spChg>
        <pc:spChg chg="mod">
          <ac:chgData name="Овдієнко Андрій Володимирович" userId="S::ovdiienko.a22@fpm.dnu.edu.ua::6b573790-6a11-42fd-a17c-bc68b841d450" providerId="AD" clId="Web-{F21D7853-D55B-81ED-9156-B56FDA4747D8}" dt="2024-06-20T19:01:49.138" v="1739" actId="20577"/>
          <ac:spMkLst>
            <pc:docMk/>
            <pc:sldMk cId="1599754229" sldId="271"/>
            <ac:spMk id="3" creationId="{9CF68105-B2D6-E304-B58E-F884E9A6474A}"/>
          </ac:spMkLst>
        </pc:spChg>
      </pc:sldChg>
      <pc:sldChg chg="addSp modSp new">
        <pc:chgData name="Овдієнко Андрій Володимирович" userId="S::ovdiienko.a22@fpm.dnu.edu.ua::6b573790-6a11-42fd-a17c-bc68b841d450" providerId="AD" clId="Web-{F21D7853-D55B-81ED-9156-B56FDA4747D8}" dt="2024-06-20T19:07:02.242" v="1816" actId="20577"/>
        <pc:sldMkLst>
          <pc:docMk/>
          <pc:sldMk cId="2230919214" sldId="272"/>
        </pc:sldMkLst>
        <pc:spChg chg="mod">
          <ac:chgData name="Овдієнко Андрій Володимирович" userId="S::ovdiienko.a22@fpm.dnu.edu.ua::6b573790-6a11-42fd-a17c-bc68b841d450" providerId="AD" clId="Web-{F21D7853-D55B-81ED-9156-B56FDA4747D8}" dt="2024-06-20T19:02:36.233" v="1744" actId="14100"/>
          <ac:spMkLst>
            <pc:docMk/>
            <pc:sldMk cId="2230919214" sldId="272"/>
            <ac:spMk id="2" creationId="{563B2B44-59A0-5788-36A3-047D6D907EFE}"/>
          </ac:spMkLst>
        </pc:spChg>
        <pc:spChg chg="mod">
          <ac:chgData name="Овдієнко Андрій Володимирович" userId="S::ovdiienko.a22@fpm.dnu.edu.ua::6b573790-6a11-42fd-a17c-bc68b841d450" providerId="AD" clId="Web-{F21D7853-D55B-81ED-9156-B56FDA4747D8}" dt="2024-06-20T19:07:02.242" v="1816" actId="20577"/>
          <ac:spMkLst>
            <pc:docMk/>
            <pc:sldMk cId="2230919214" sldId="272"/>
            <ac:spMk id="3" creationId="{43D8EB1D-19D8-615A-3407-35B8D1EB452C}"/>
          </ac:spMkLst>
        </pc:spChg>
        <pc:picChg chg="add mod">
          <ac:chgData name="Овдієнко Андрій Володимирович" userId="S::ovdiienko.a22@fpm.dnu.edu.ua::6b573790-6a11-42fd-a17c-bc68b841d450" providerId="AD" clId="Web-{F21D7853-D55B-81ED-9156-B56FDA4747D8}" dt="2024-06-20T19:06:26.319" v="1808" actId="1076"/>
          <ac:picMkLst>
            <pc:docMk/>
            <pc:sldMk cId="2230919214" sldId="272"/>
            <ac:picMk id="4" creationId="{2FA6C200-BDE7-A587-D788-206026467169}"/>
          </ac:picMkLst>
        </pc:picChg>
        <pc:picChg chg="add mod">
          <ac:chgData name="Овдієнко Андрій Володимирович" userId="S::ovdiienko.a22@fpm.dnu.edu.ua::6b573790-6a11-42fd-a17c-bc68b841d450" providerId="AD" clId="Web-{F21D7853-D55B-81ED-9156-B56FDA4747D8}" dt="2024-06-20T19:06:31.819" v="1810" actId="1076"/>
          <ac:picMkLst>
            <pc:docMk/>
            <pc:sldMk cId="2230919214" sldId="272"/>
            <ac:picMk id="5" creationId="{711AD4FA-52F2-F62C-4EA3-5EFC4B90D30E}"/>
          </ac:picMkLst>
        </pc:picChg>
      </pc:sldChg>
      <pc:sldChg chg="addSp delSp modSp new">
        <pc:chgData name="Овдієнко Андрій Володимирович" userId="S::ovdiienko.a22@fpm.dnu.edu.ua::6b573790-6a11-42fd-a17c-bc68b841d450" providerId="AD" clId="Web-{F21D7853-D55B-81ED-9156-B56FDA4747D8}" dt="2024-06-20T18:58:06.047" v="1719" actId="1076"/>
        <pc:sldMkLst>
          <pc:docMk/>
          <pc:sldMk cId="3123810384" sldId="273"/>
        </pc:sldMkLst>
        <pc:spChg chg="mod">
          <ac:chgData name="Овдієнко Андрій Володимирович" userId="S::ovdiienko.a22@fpm.dnu.edu.ua::6b573790-6a11-42fd-a17c-bc68b841d450" providerId="AD" clId="Web-{F21D7853-D55B-81ED-9156-B56FDA4747D8}" dt="2024-06-20T18:53:48.085" v="1705" actId="14100"/>
          <ac:spMkLst>
            <pc:docMk/>
            <pc:sldMk cId="3123810384" sldId="273"/>
            <ac:spMk id="2" creationId="{07789913-8BFE-E508-D341-D208456AEF49}"/>
          </ac:spMkLst>
        </pc:spChg>
        <pc:spChg chg="del">
          <ac:chgData name="Овдієнко Андрій Володимирович" userId="S::ovdiienko.a22@fpm.dnu.edu.ua::6b573790-6a11-42fd-a17c-bc68b841d450" providerId="AD" clId="Web-{F21D7853-D55B-81ED-9156-B56FDA4747D8}" dt="2024-06-20T18:51:55.253" v="1682"/>
          <ac:spMkLst>
            <pc:docMk/>
            <pc:sldMk cId="3123810384" sldId="273"/>
            <ac:spMk id="3" creationId="{BD6BE18B-9936-B6C3-6D49-4A85BFC333EF}"/>
          </ac:spMkLst>
        </pc:spChg>
        <pc:spChg chg="add del mod">
          <ac:chgData name="Овдієнко Андрій Володимирович" userId="S::ovdiienko.a22@fpm.dnu.edu.ua::6b573790-6a11-42fd-a17c-bc68b841d450" providerId="AD" clId="Web-{F21D7853-D55B-81ED-9156-B56FDA4747D8}" dt="2024-06-20T18:56:20.981" v="1708"/>
          <ac:spMkLst>
            <pc:docMk/>
            <pc:sldMk cId="3123810384" sldId="273"/>
            <ac:spMk id="7" creationId="{3C8125F7-880A-CEB3-299B-C6653584F8C7}"/>
          </ac:spMkLst>
        </pc:spChg>
        <pc:picChg chg="add del mod ord">
          <ac:chgData name="Овдієнко Андрій Володимирович" userId="S::ovdiienko.a22@fpm.dnu.edu.ua::6b573790-6a11-42fd-a17c-bc68b841d450" providerId="AD" clId="Web-{F21D7853-D55B-81ED-9156-B56FDA4747D8}" dt="2024-06-20T18:56:20.325" v="1707"/>
          <ac:picMkLst>
            <pc:docMk/>
            <pc:sldMk cId="3123810384" sldId="273"/>
            <ac:picMk id="4" creationId="{0CE27AD4-9DA5-8AC1-C419-1F6F4A0A3D95}"/>
          </ac:picMkLst>
        </pc:picChg>
        <pc:picChg chg="add del mod">
          <ac:chgData name="Овдієнко Андрій Володимирович" userId="S::ovdiienko.a22@fpm.dnu.edu.ua::6b573790-6a11-42fd-a17c-bc68b841d450" providerId="AD" clId="Web-{F21D7853-D55B-81ED-9156-B56FDA4747D8}" dt="2024-06-20T18:56:22.747" v="1709"/>
          <ac:picMkLst>
            <pc:docMk/>
            <pc:sldMk cId="3123810384" sldId="273"/>
            <ac:picMk id="5" creationId="{F60AC21D-B845-25F7-44FE-59D22C1A1C69}"/>
          </ac:picMkLst>
        </pc:picChg>
        <pc:picChg chg="add mod">
          <ac:chgData name="Овдієнко Андрій Володимирович" userId="S::ovdiienko.a22@fpm.dnu.edu.ua::6b573790-6a11-42fd-a17c-bc68b841d450" providerId="AD" clId="Web-{F21D7853-D55B-81ED-9156-B56FDA4747D8}" dt="2024-06-20T18:58:01.281" v="1718" actId="1076"/>
          <ac:picMkLst>
            <pc:docMk/>
            <pc:sldMk cId="3123810384" sldId="273"/>
            <ac:picMk id="8" creationId="{C459362D-714B-34CC-2B41-FCE687286B04}"/>
          </ac:picMkLst>
        </pc:picChg>
        <pc:picChg chg="add mod">
          <ac:chgData name="Овдієнко Андрій Володимирович" userId="S::ovdiienko.a22@fpm.dnu.edu.ua::6b573790-6a11-42fd-a17c-bc68b841d450" providerId="AD" clId="Web-{F21D7853-D55B-81ED-9156-B56FDA4747D8}" dt="2024-06-20T18:58:06.047" v="1719" actId="1076"/>
          <ac:picMkLst>
            <pc:docMk/>
            <pc:sldMk cId="3123810384" sldId="273"/>
            <ac:picMk id="9" creationId="{534B6646-0DBE-92D7-7468-B01AB0DA9C18}"/>
          </ac:picMkLst>
        </pc:picChg>
      </pc:sldChg>
    </pc:docChg>
  </pc:docChgLst>
  <pc:docChgLst>
    <pc:chgData name="Овдієнко Андрій Володимирович" userId="S::ovdiienko.a22@fpm.dnu.edu.ua::6b573790-6a11-42fd-a17c-bc68b841d450" providerId="AD" clId="Web-{B0595ECD-AC76-4A85-9B10-08739E375AD5}"/>
    <pc:docChg chg="modSld">
      <pc:chgData name="Овдієнко Андрій Володимирович" userId="S::ovdiienko.a22@fpm.dnu.edu.ua::6b573790-6a11-42fd-a17c-bc68b841d450" providerId="AD" clId="Web-{B0595ECD-AC76-4A85-9B10-08739E375AD5}" dt="2023-12-09T17:58:48.812" v="14" actId="20577"/>
      <pc:docMkLst>
        <pc:docMk/>
      </pc:docMkLst>
      <pc:sldChg chg="modSp">
        <pc:chgData name="Овдієнко Андрій Володимирович" userId="S::ovdiienko.a22@fpm.dnu.edu.ua::6b573790-6a11-42fd-a17c-bc68b841d450" providerId="AD" clId="Web-{B0595ECD-AC76-4A85-9B10-08739E375AD5}" dt="2023-12-09T17:58:48.812" v="14" actId="20577"/>
        <pc:sldMkLst>
          <pc:docMk/>
          <pc:sldMk cId="3930024240" sldId="256"/>
        </pc:sldMkLst>
        <pc:spChg chg="mod">
          <ac:chgData name="Овдієнко Андрій Володимирович" userId="S::ovdiienko.a22@fpm.dnu.edu.ua::6b573790-6a11-42fd-a17c-bc68b841d450" providerId="AD" clId="Web-{B0595ECD-AC76-4A85-9B10-08739E375AD5}" dt="2023-12-09T17:57:18.434" v="1" actId="20577"/>
          <ac:spMkLst>
            <pc:docMk/>
            <pc:sldMk cId="3930024240" sldId="256"/>
            <ac:spMk id="6" creationId="{00000000-0000-0000-0000-000000000000}"/>
          </ac:spMkLst>
        </pc:spChg>
        <pc:spChg chg="mod">
          <ac:chgData name="Овдієнко Андрій Володимирович" userId="S::ovdiienko.a22@fpm.dnu.edu.ua::6b573790-6a11-42fd-a17c-bc68b841d450" providerId="AD" clId="Web-{B0595ECD-AC76-4A85-9B10-08739E375AD5}" dt="2023-12-09T17:58:48.812" v="14" actId="20577"/>
          <ac:spMkLst>
            <pc:docMk/>
            <pc:sldMk cId="3930024240" sldId="256"/>
            <ac:spMk id="7" creationId="{00000000-0000-0000-0000-000000000000}"/>
          </ac:spMkLst>
        </pc:spChg>
      </pc:sldChg>
    </pc:docChg>
  </pc:docChgLst>
  <pc:docChgLst>
    <pc:chgData name="Овдієнко Андрій Володимирович" userId="S::ovdiienko.a22@fpm.dnu.edu.ua::6b573790-6a11-42fd-a17c-bc68b841d450" providerId="AD" clId="Web-{D7F2E288-5AC0-9C2A-AAC2-FCA1B9FDA069}"/>
    <pc:docChg chg="modSld addMainMaster delMainMaster">
      <pc:chgData name="Овдієнко Андрій Володимирович" userId="S::ovdiienko.a22@fpm.dnu.edu.ua::6b573790-6a11-42fd-a17c-bc68b841d450" providerId="AD" clId="Web-{D7F2E288-5AC0-9C2A-AAC2-FCA1B9FDA069}" dt="2023-12-09T18:27:25.679" v="9"/>
      <pc:docMkLst>
        <pc:docMk/>
      </pc:docMkLst>
      <pc:sldChg chg="addSp delSp modSp mod setBg modClrScheme setClrOvrMap chgLayout">
        <pc:chgData name="Овдієнко Андрій Володимирович" userId="S::ovdiienko.a22@fpm.dnu.edu.ua::6b573790-6a11-42fd-a17c-bc68b841d450" providerId="AD" clId="Web-{D7F2E288-5AC0-9C2A-AAC2-FCA1B9FDA069}" dt="2023-12-09T18:27:25.679" v="9"/>
        <pc:sldMkLst>
          <pc:docMk/>
          <pc:sldMk cId="3930024240" sldId="256"/>
        </pc:sldMkLst>
        <pc:spChg chg="add mod">
          <ac:chgData name="Овдієнко Андрій Володимирович" userId="S::ovdiienko.a22@fpm.dnu.edu.ua::6b573790-6a11-42fd-a17c-bc68b841d450" providerId="AD" clId="Web-{D7F2E288-5AC0-9C2A-AAC2-FCA1B9FDA069}" dt="2023-12-09T18:27:25.679" v="9"/>
          <ac:spMkLst>
            <pc:docMk/>
            <pc:sldMk cId="3930024240" sldId="256"/>
            <ac:spMk id="2" creationId="{72F325B5-979B-77A9-6E8D-D6746DACC3D9}"/>
          </ac:spMkLst>
        </pc:spChg>
        <pc:spChg chg="add mod">
          <ac:chgData name="Овдієнко Андрій Володимирович" userId="S::ovdiienko.a22@fpm.dnu.edu.ua::6b573790-6a11-42fd-a17c-bc68b841d450" providerId="AD" clId="Web-{D7F2E288-5AC0-9C2A-AAC2-FCA1B9FDA069}" dt="2023-12-09T18:27:25.679" v="9"/>
          <ac:spMkLst>
            <pc:docMk/>
            <pc:sldMk cId="3930024240" sldId="256"/>
            <ac:spMk id="3" creationId="{E2A286E7-4AC7-284C-DACD-EBFD068BF559}"/>
          </ac:spMkLst>
        </pc:spChg>
        <pc:spChg chg="del">
          <ac:chgData name="Овдієнко Андрій Володимирович" userId="S::ovdiienko.a22@fpm.dnu.edu.ua::6b573790-6a11-42fd-a17c-bc68b841d450" providerId="AD" clId="Web-{D7F2E288-5AC0-9C2A-AAC2-FCA1B9FDA069}" dt="2023-12-09T18:27:25.679" v="9"/>
          <ac:spMkLst>
            <pc:docMk/>
            <pc:sldMk cId="3930024240" sldId="256"/>
            <ac:spMk id="9" creationId="{71B2258F-86CA-4D4D-8270-BC05FCDEBFB3}"/>
          </ac:spMkLst>
        </pc:spChg>
        <pc:spChg chg="del mod replId">
          <ac:chgData name="Овдієнко Андрій Володимирович" userId="S::ovdiienko.a22@fpm.dnu.edu.ua::6b573790-6a11-42fd-a17c-bc68b841d450" providerId="AD" clId="Web-{D7F2E288-5AC0-9C2A-AAC2-FCA1B9FDA069}" dt="2023-12-09T18:27:25.679" v="9"/>
          <ac:spMkLst>
            <pc:docMk/>
            <pc:sldMk cId="3930024240" sldId="256"/>
            <ac:spMk id="12" creationId="{E5DEDD07-2D0B-2792-1856-24262634F84B}"/>
          </ac:spMkLst>
        </pc:spChg>
        <pc:spChg chg="del mod replId">
          <ac:chgData name="Овдієнко Андрій Володимирович" userId="S::ovdiienko.a22@fpm.dnu.edu.ua::6b573790-6a11-42fd-a17c-bc68b841d450" providerId="AD" clId="Web-{D7F2E288-5AC0-9C2A-AAC2-FCA1B9FDA069}" dt="2023-12-09T18:27:25.679" v="9"/>
          <ac:spMkLst>
            <pc:docMk/>
            <pc:sldMk cId="3930024240" sldId="256"/>
            <ac:spMk id="13" creationId="{F39E7B1F-9AF8-12E9-AB73-BCFF0BA1ADFB}"/>
          </ac:spMkLst>
        </pc:spChg>
        <pc:spChg chg="add">
          <ac:chgData name="Овдієнко Андрій Володимирович" userId="S::ovdiienko.a22@fpm.dnu.edu.ua::6b573790-6a11-42fd-a17c-bc68b841d450" providerId="AD" clId="Web-{D7F2E288-5AC0-9C2A-AAC2-FCA1B9FDA069}" dt="2023-12-09T18:27:25.679" v="9"/>
          <ac:spMkLst>
            <pc:docMk/>
            <pc:sldMk cId="3930024240" sldId="256"/>
            <ac:spMk id="14" creationId="{EB9B5A19-3592-48E2-BC31-90E092BD68E1}"/>
          </ac:spMkLst>
        </pc:spChg>
        <pc:spChg chg="add">
          <ac:chgData name="Овдієнко Андрій Володимирович" userId="S::ovdiienko.a22@fpm.dnu.edu.ua::6b573790-6a11-42fd-a17c-bc68b841d450" providerId="AD" clId="Web-{D7F2E288-5AC0-9C2A-AAC2-FCA1B9FDA069}" dt="2023-12-09T18:27:25.679" v="9"/>
          <ac:spMkLst>
            <pc:docMk/>
            <pc:sldMk cId="3930024240" sldId="256"/>
            <ac:spMk id="28" creationId="{DD99E1B6-CBC4-4306-9DFC-847D6D135208}"/>
          </ac:spMkLst>
        </pc:spChg>
        <pc:grpChg chg="add">
          <ac:chgData name="Овдієнко Андрій Володимирович" userId="S::ovdiienko.a22@fpm.dnu.edu.ua::6b573790-6a11-42fd-a17c-bc68b841d450" providerId="AD" clId="Web-{D7F2E288-5AC0-9C2A-AAC2-FCA1B9FDA069}" dt="2023-12-09T18:27:25.679" v="9"/>
          <ac:grpSpMkLst>
            <pc:docMk/>
            <pc:sldMk cId="3930024240" sldId="256"/>
            <ac:grpSpMk id="16" creationId="{E2548C40-4C00-4E91-BFA6-84B4D66225A4}"/>
          </ac:grpSpMkLst>
        </pc:grpChg>
        <pc:picChg chg="add">
          <ac:chgData name="Овдієнко Андрій Володимирович" userId="S::ovdiienko.a22@fpm.dnu.edu.ua::6b573790-6a11-42fd-a17c-bc68b841d450" providerId="AD" clId="Web-{D7F2E288-5AC0-9C2A-AAC2-FCA1B9FDA069}" dt="2023-12-09T18:27:25.679" v="9"/>
          <ac:picMkLst>
            <pc:docMk/>
            <pc:sldMk cId="3930024240" sldId="256"/>
            <ac:picMk id="4" creationId="{B918776B-AD2F-683D-5CF0-1271DEF9C400}"/>
          </ac:picMkLst>
        </pc:picChg>
        <pc:picChg chg="del mod replId">
          <ac:chgData name="Овдієнко Андрій Володимирович" userId="S::ovdiienko.a22@fpm.dnu.edu.ua::6b573790-6a11-42fd-a17c-bc68b841d450" providerId="AD" clId="Web-{D7F2E288-5AC0-9C2A-AAC2-FCA1B9FDA069}" dt="2023-12-09T18:27:25.679" v="9"/>
          <ac:picMkLst>
            <pc:docMk/>
            <pc:sldMk cId="3930024240" sldId="256"/>
            <ac:picMk id="11" creationId="{7F4DC829-B0F1-2D8A-0BCF-9EF700805417}"/>
          </ac:picMkLst>
        </pc:picChg>
      </pc:sldChg>
      <pc:sldMasterChg chg="del delSldLayout">
        <pc:chgData name="Овдієнко Андрій Володимирович" userId="S::ovdiienko.a22@fpm.dnu.edu.ua::6b573790-6a11-42fd-a17c-bc68b841d450" providerId="AD" clId="Web-{D7F2E288-5AC0-9C2A-AAC2-FCA1B9FDA069}" dt="2023-12-09T18:27:25.679" v="9"/>
        <pc:sldMasterMkLst>
          <pc:docMk/>
          <pc:sldMasterMk cId="2088296" sldId="2147483648"/>
        </pc:sldMasterMkLst>
        <pc:sldLayoutChg chg="del">
          <pc:chgData name="Овдієнко Андрій Володимирович" userId="S::ovdiienko.a22@fpm.dnu.edu.ua::6b573790-6a11-42fd-a17c-bc68b841d450" providerId="AD" clId="Web-{D7F2E288-5AC0-9C2A-AAC2-FCA1B9FDA069}" dt="2023-12-09T18:27:25.679" v="9"/>
          <pc:sldLayoutMkLst>
            <pc:docMk/>
            <pc:sldMasterMk cId="2088296" sldId="2147483648"/>
            <pc:sldLayoutMk cId="45309699" sldId="2147483649"/>
          </pc:sldLayoutMkLst>
        </pc:sldLayoutChg>
        <pc:sldLayoutChg chg="del">
          <pc:chgData name="Овдієнко Андрій Володимирович" userId="S::ovdiienko.a22@fpm.dnu.edu.ua::6b573790-6a11-42fd-a17c-bc68b841d450" providerId="AD" clId="Web-{D7F2E288-5AC0-9C2A-AAC2-FCA1B9FDA069}" dt="2023-12-09T18:27:25.679" v="9"/>
          <pc:sldLayoutMkLst>
            <pc:docMk/>
            <pc:sldMasterMk cId="2088296" sldId="2147483648"/>
            <pc:sldLayoutMk cId="3997034343" sldId="2147483650"/>
          </pc:sldLayoutMkLst>
        </pc:sldLayoutChg>
        <pc:sldLayoutChg chg="del">
          <pc:chgData name="Овдієнко Андрій Володимирович" userId="S::ovdiienko.a22@fpm.dnu.edu.ua::6b573790-6a11-42fd-a17c-bc68b841d450" providerId="AD" clId="Web-{D7F2E288-5AC0-9C2A-AAC2-FCA1B9FDA069}" dt="2023-12-09T18:27:25.679" v="9"/>
          <pc:sldLayoutMkLst>
            <pc:docMk/>
            <pc:sldMasterMk cId="2088296" sldId="2147483648"/>
            <pc:sldLayoutMk cId="4001798402" sldId="2147483651"/>
          </pc:sldLayoutMkLst>
        </pc:sldLayoutChg>
        <pc:sldLayoutChg chg="del">
          <pc:chgData name="Овдієнко Андрій Володимирович" userId="S::ovdiienko.a22@fpm.dnu.edu.ua::6b573790-6a11-42fd-a17c-bc68b841d450" providerId="AD" clId="Web-{D7F2E288-5AC0-9C2A-AAC2-FCA1B9FDA069}" dt="2023-12-09T18:27:25.679" v="9"/>
          <pc:sldLayoutMkLst>
            <pc:docMk/>
            <pc:sldMasterMk cId="2088296" sldId="2147483648"/>
            <pc:sldLayoutMk cId="983087615" sldId="2147483652"/>
          </pc:sldLayoutMkLst>
        </pc:sldLayoutChg>
        <pc:sldLayoutChg chg="del">
          <pc:chgData name="Овдієнко Андрій Володимирович" userId="S::ovdiienko.a22@fpm.dnu.edu.ua::6b573790-6a11-42fd-a17c-bc68b841d450" providerId="AD" clId="Web-{D7F2E288-5AC0-9C2A-AAC2-FCA1B9FDA069}" dt="2023-12-09T18:27:25.679" v="9"/>
          <pc:sldLayoutMkLst>
            <pc:docMk/>
            <pc:sldMasterMk cId="2088296" sldId="2147483648"/>
            <pc:sldLayoutMk cId="3755882967" sldId="2147483653"/>
          </pc:sldLayoutMkLst>
        </pc:sldLayoutChg>
        <pc:sldLayoutChg chg="del">
          <pc:chgData name="Овдієнко Андрій Володимирович" userId="S::ovdiienko.a22@fpm.dnu.edu.ua::6b573790-6a11-42fd-a17c-bc68b841d450" providerId="AD" clId="Web-{D7F2E288-5AC0-9C2A-AAC2-FCA1B9FDA069}" dt="2023-12-09T18:27:25.679" v="9"/>
          <pc:sldLayoutMkLst>
            <pc:docMk/>
            <pc:sldMasterMk cId="2088296" sldId="2147483648"/>
            <pc:sldLayoutMk cId="3391776401" sldId="2147483654"/>
          </pc:sldLayoutMkLst>
        </pc:sldLayoutChg>
        <pc:sldLayoutChg chg="del">
          <pc:chgData name="Овдієнко Андрій Володимирович" userId="S::ovdiienko.a22@fpm.dnu.edu.ua::6b573790-6a11-42fd-a17c-bc68b841d450" providerId="AD" clId="Web-{D7F2E288-5AC0-9C2A-AAC2-FCA1B9FDA069}" dt="2023-12-09T18:27:25.679" v="9"/>
          <pc:sldLayoutMkLst>
            <pc:docMk/>
            <pc:sldMasterMk cId="2088296" sldId="2147483648"/>
            <pc:sldLayoutMk cId="2983607307" sldId="2147483655"/>
          </pc:sldLayoutMkLst>
        </pc:sldLayoutChg>
        <pc:sldLayoutChg chg="del">
          <pc:chgData name="Овдієнко Андрій Володимирович" userId="S::ovdiienko.a22@fpm.dnu.edu.ua::6b573790-6a11-42fd-a17c-bc68b841d450" providerId="AD" clId="Web-{D7F2E288-5AC0-9C2A-AAC2-FCA1B9FDA069}" dt="2023-12-09T18:27:25.679" v="9"/>
          <pc:sldLayoutMkLst>
            <pc:docMk/>
            <pc:sldMasterMk cId="2088296" sldId="2147483648"/>
            <pc:sldLayoutMk cId="2050522111" sldId="2147483656"/>
          </pc:sldLayoutMkLst>
        </pc:sldLayoutChg>
        <pc:sldLayoutChg chg="del">
          <pc:chgData name="Овдієнко Андрій Володимирович" userId="S::ovdiienko.a22@fpm.dnu.edu.ua::6b573790-6a11-42fd-a17c-bc68b841d450" providerId="AD" clId="Web-{D7F2E288-5AC0-9C2A-AAC2-FCA1B9FDA069}" dt="2023-12-09T18:27:25.679" v="9"/>
          <pc:sldLayoutMkLst>
            <pc:docMk/>
            <pc:sldMasterMk cId="2088296" sldId="2147483648"/>
            <pc:sldLayoutMk cId="2577304961" sldId="2147483657"/>
          </pc:sldLayoutMkLst>
        </pc:sldLayoutChg>
        <pc:sldLayoutChg chg="del">
          <pc:chgData name="Овдієнко Андрій Володимирович" userId="S::ovdiienko.a22@fpm.dnu.edu.ua::6b573790-6a11-42fd-a17c-bc68b841d450" providerId="AD" clId="Web-{D7F2E288-5AC0-9C2A-AAC2-FCA1B9FDA069}" dt="2023-12-09T18:27:25.679" v="9"/>
          <pc:sldLayoutMkLst>
            <pc:docMk/>
            <pc:sldMasterMk cId="2088296" sldId="2147483648"/>
            <pc:sldLayoutMk cId="3408874242" sldId="2147483658"/>
          </pc:sldLayoutMkLst>
        </pc:sldLayoutChg>
        <pc:sldLayoutChg chg="del">
          <pc:chgData name="Овдієнко Андрій Володимирович" userId="S::ovdiienko.a22@fpm.dnu.edu.ua::6b573790-6a11-42fd-a17c-bc68b841d450" providerId="AD" clId="Web-{D7F2E288-5AC0-9C2A-AAC2-FCA1B9FDA069}" dt="2023-12-09T18:27:25.679" v="9"/>
          <pc:sldLayoutMkLst>
            <pc:docMk/>
            <pc:sldMasterMk cId="2088296" sldId="2147483648"/>
            <pc:sldLayoutMk cId="1116257742" sldId="2147483659"/>
          </pc:sldLayoutMkLst>
        </pc:sldLayoutChg>
      </pc:sldMasterChg>
      <pc:sldMasterChg chg="add addSldLayout">
        <pc:chgData name="Овдієнко Андрій Володимирович" userId="S::ovdiienko.a22@fpm.dnu.edu.ua::6b573790-6a11-42fd-a17c-bc68b841d450" providerId="AD" clId="Web-{D7F2E288-5AC0-9C2A-AAC2-FCA1B9FDA069}" dt="2023-12-09T18:27:25.679" v="9"/>
        <pc:sldMasterMkLst>
          <pc:docMk/>
          <pc:sldMasterMk cId="648839399" sldId="2147483673"/>
        </pc:sldMasterMkLst>
        <pc:sldLayoutChg chg="add">
          <pc:chgData name="Овдієнко Андрій Володимирович" userId="S::ovdiienko.a22@fpm.dnu.edu.ua::6b573790-6a11-42fd-a17c-bc68b841d450" providerId="AD" clId="Web-{D7F2E288-5AC0-9C2A-AAC2-FCA1B9FDA069}" dt="2023-12-09T18:27:25.679" v="9"/>
          <pc:sldLayoutMkLst>
            <pc:docMk/>
            <pc:sldMasterMk cId="648839399" sldId="2147483673"/>
            <pc:sldLayoutMk cId="3657352187" sldId="2147483662"/>
          </pc:sldLayoutMkLst>
        </pc:sldLayoutChg>
        <pc:sldLayoutChg chg="add">
          <pc:chgData name="Овдієнко Андрій Володимирович" userId="S::ovdiienko.a22@fpm.dnu.edu.ua::6b573790-6a11-42fd-a17c-bc68b841d450" providerId="AD" clId="Web-{D7F2E288-5AC0-9C2A-AAC2-FCA1B9FDA069}" dt="2023-12-09T18:27:25.679" v="9"/>
          <pc:sldLayoutMkLst>
            <pc:docMk/>
            <pc:sldMasterMk cId="648839399" sldId="2147483673"/>
            <pc:sldLayoutMk cId="439848408" sldId="2147483663"/>
          </pc:sldLayoutMkLst>
        </pc:sldLayoutChg>
        <pc:sldLayoutChg chg="add">
          <pc:chgData name="Овдієнко Андрій Володимирович" userId="S::ovdiienko.a22@fpm.dnu.edu.ua::6b573790-6a11-42fd-a17c-bc68b841d450" providerId="AD" clId="Web-{D7F2E288-5AC0-9C2A-AAC2-FCA1B9FDA069}" dt="2023-12-09T18:27:25.679" v="9"/>
          <pc:sldLayoutMkLst>
            <pc:docMk/>
            <pc:sldMasterMk cId="648839399" sldId="2147483673"/>
            <pc:sldLayoutMk cId="1565866051" sldId="2147483664"/>
          </pc:sldLayoutMkLst>
        </pc:sldLayoutChg>
        <pc:sldLayoutChg chg="add">
          <pc:chgData name="Овдієнко Андрій Володимирович" userId="S::ovdiienko.a22@fpm.dnu.edu.ua::6b573790-6a11-42fd-a17c-bc68b841d450" providerId="AD" clId="Web-{D7F2E288-5AC0-9C2A-AAC2-FCA1B9FDA069}" dt="2023-12-09T18:27:25.679" v="9"/>
          <pc:sldLayoutMkLst>
            <pc:docMk/>
            <pc:sldMasterMk cId="648839399" sldId="2147483673"/>
            <pc:sldLayoutMk cId="277566837" sldId="2147483665"/>
          </pc:sldLayoutMkLst>
        </pc:sldLayoutChg>
        <pc:sldLayoutChg chg="add">
          <pc:chgData name="Овдієнко Андрій Володимирович" userId="S::ovdiienko.a22@fpm.dnu.edu.ua::6b573790-6a11-42fd-a17c-bc68b841d450" providerId="AD" clId="Web-{D7F2E288-5AC0-9C2A-AAC2-FCA1B9FDA069}" dt="2023-12-09T18:27:25.679" v="9"/>
          <pc:sldLayoutMkLst>
            <pc:docMk/>
            <pc:sldMasterMk cId="648839399" sldId="2147483673"/>
            <pc:sldLayoutMk cId="2609052076" sldId="2147483666"/>
          </pc:sldLayoutMkLst>
        </pc:sldLayoutChg>
        <pc:sldLayoutChg chg="add">
          <pc:chgData name="Овдієнко Андрій Володимирович" userId="S::ovdiienko.a22@fpm.dnu.edu.ua::6b573790-6a11-42fd-a17c-bc68b841d450" providerId="AD" clId="Web-{D7F2E288-5AC0-9C2A-AAC2-FCA1B9FDA069}" dt="2023-12-09T18:27:25.679" v="9"/>
          <pc:sldLayoutMkLst>
            <pc:docMk/>
            <pc:sldMasterMk cId="648839399" sldId="2147483673"/>
            <pc:sldLayoutMk cId="3566326771" sldId="2147483667"/>
          </pc:sldLayoutMkLst>
        </pc:sldLayoutChg>
        <pc:sldLayoutChg chg="add">
          <pc:chgData name="Овдієнко Андрій Володимирович" userId="S::ovdiienko.a22@fpm.dnu.edu.ua::6b573790-6a11-42fd-a17c-bc68b841d450" providerId="AD" clId="Web-{D7F2E288-5AC0-9C2A-AAC2-FCA1B9FDA069}" dt="2023-12-09T18:27:25.679" v="9"/>
          <pc:sldLayoutMkLst>
            <pc:docMk/>
            <pc:sldMasterMk cId="648839399" sldId="2147483673"/>
            <pc:sldLayoutMk cId="4229269556" sldId="2147483668"/>
          </pc:sldLayoutMkLst>
        </pc:sldLayoutChg>
        <pc:sldLayoutChg chg="add">
          <pc:chgData name="Овдієнко Андрій Володимирович" userId="S::ovdiienko.a22@fpm.dnu.edu.ua::6b573790-6a11-42fd-a17c-bc68b841d450" providerId="AD" clId="Web-{D7F2E288-5AC0-9C2A-AAC2-FCA1B9FDA069}" dt="2023-12-09T18:27:25.679" v="9"/>
          <pc:sldLayoutMkLst>
            <pc:docMk/>
            <pc:sldMasterMk cId="648839399" sldId="2147483673"/>
            <pc:sldLayoutMk cId="2831289429" sldId="2147483669"/>
          </pc:sldLayoutMkLst>
        </pc:sldLayoutChg>
        <pc:sldLayoutChg chg="add">
          <pc:chgData name="Овдієнко Андрій Володимирович" userId="S::ovdiienko.a22@fpm.dnu.edu.ua::6b573790-6a11-42fd-a17c-bc68b841d450" providerId="AD" clId="Web-{D7F2E288-5AC0-9C2A-AAC2-FCA1B9FDA069}" dt="2023-12-09T18:27:25.679" v="9"/>
          <pc:sldLayoutMkLst>
            <pc:docMk/>
            <pc:sldMasterMk cId="648839399" sldId="2147483673"/>
            <pc:sldLayoutMk cId="1724376906" sldId="2147483670"/>
          </pc:sldLayoutMkLst>
        </pc:sldLayoutChg>
        <pc:sldLayoutChg chg="add">
          <pc:chgData name="Овдієнко Андрій Володимирович" userId="S::ovdiienko.a22@fpm.dnu.edu.ua::6b573790-6a11-42fd-a17c-bc68b841d450" providerId="AD" clId="Web-{D7F2E288-5AC0-9C2A-AAC2-FCA1B9FDA069}" dt="2023-12-09T18:27:25.679" v="9"/>
          <pc:sldLayoutMkLst>
            <pc:docMk/>
            <pc:sldMasterMk cId="648839399" sldId="2147483673"/>
            <pc:sldLayoutMk cId="35506178" sldId="2147483671"/>
          </pc:sldLayoutMkLst>
        </pc:sldLayoutChg>
        <pc:sldLayoutChg chg="add">
          <pc:chgData name="Овдієнко Андрій Володимирович" userId="S::ovdiienko.a22@fpm.dnu.edu.ua::6b573790-6a11-42fd-a17c-bc68b841d450" providerId="AD" clId="Web-{D7F2E288-5AC0-9C2A-AAC2-FCA1B9FDA069}" dt="2023-12-09T18:27:25.679" v="9"/>
          <pc:sldLayoutMkLst>
            <pc:docMk/>
            <pc:sldMasterMk cId="648839399" sldId="2147483673"/>
            <pc:sldLayoutMk cId="405758533" sldId="2147483672"/>
          </pc:sldLayoutMkLst>
        </pc:sldLayoutChg>
      </pc:sldMasterChg>
    </pc:docChg>
  </pc:docChgLst>
  <pc:docChgLst>
    <pc:chgData name="Овдієнко Андрій Володимирович" userId="S::ovdiienko.a22@fpm.dnu.edu.ua::6b573790-6a11-42fd-a17c-bc68b841d450" providerId="AD" clId="Web-{B5E11651-F544-0885-23E6-9CB467AF20DB}"/>
    <pc:docChg chg="modSld">
      <pc:chgData name="Овдієнко Андрій Володимирович" userId="S::ovdiienko.a22@fpm.dnu.edu.ua::6b573790-6a11-42fd-a17c-bc68b841d450" providerId="AD" clId="Web-{B5E11651-F544-0885-23E6-9CB467AF20DB}" dt="2023-12-09T19:28:58.719" v="1" actId="1076"/>
      <pc:docMkLst>
        <pc:docMk/>
      </pc:docMkLst>
      <pc:sldChg chg="modSp">
        <pc:chgData name="Овдієнко Андрій Володимирович" userId="S::ovdiienko.a22@fpm.dnu.edu.ua::6b573790-6a11-42fd-a17c-bc68b841d450" providerId="AD" clId="Web-{B5E11651-F544-0885-23E6-9CB467AF20DB}" dt="2023-12-09T19:28:58.719" v="1" actId="1076"/>
        <pc:sldMkLst>
          <pc:docMk/>
          <pc:sldMk cId="4259493420" sldId="262"/>
        </pc:sldMkLst>
        <pc:spChg chg="mod">
          <ac:chgData name="Овдієнко Андрій Володимирович" userId="S::ovdiienko.a22@fpm.dnu.edu.ua::6b573790-6a11-42fd-a17c-bc68b841d450" providerId="AD" clId="Web-{B5E11651-F544-0885-23E6-9CB467AF20DB}" dt="2023-12-09T19:28:58.719" v="1" actId="1076"/>
          <ac:spMkLst>
            <pc:docMk/>
            <pc:sldMk cId="4259493420" sldId="262"/>
            <ac:spMk id="2" creationId="{B235C9A4-36FE-70E7-2948-92976E7AA17E}"/>
          </ac:spMkLst>
        </pc:spChg>
      </pc:sldChg>
    </pc:docChg>
  </pc:docChgLst>
  <pc:docChgLst>
    <pc:chgData name="Овдієнко Андрій Володимирович" userId="S::ovdiienko.a22@fpm.dnu.edu.ua::6b573790-6a11-42fd-a17c-bc68b841d450" providerId="AD" clId="Web-{A0B9A726-B17D-9553-D48B-BF1C46D447ED}"/>
    <pc:docChg chg="addSld modSld">
      <pc:chgData name="Овдієнко Андрій Володимирович" userId="S::ovdiienko.a22@fpm.dnu.edu.ua::6b573790-6a11-42fd-a17c-bc68b841d450" providerId="AD" clId="Web-{A0B9A726-B17D-9553-D48B-BF1C46D447ED}" dt="2023-12-09T18:54:19.149" v="34" actId="14100"/>
      <pc:docMkLst>
        <pc:docMk/>
      </pc:docMkLst>
      <pc:sldChg chg="addSp modSp">
        <pc:chgData name="Овдієнко Андрій Володимирович" userId="S::ovdiienko.a22@fpm.dnu.edu.ua::6b573790-6a11-42fd-a17c-bc68b841d450" providerId="AD" clId="Web-{A0B9A726-B17D-9553-D48B-BF1C46D447ED}" dt="2023-12-09T18:52:17.738" v="15" actId="1076"/>
        <pc:sldMkLst>
          <pc:docMk/>
          <pc:sldMk cId="2923732130" sldId="258"/>
        </pc:sldMkLst>
        <pc:picChg chg="add mod">
          <ac:chgData name="Овдієнко Андрій Володимирович" userId="S::ovdiienko.a22@fpm.dnu.edu.ua::6b573790-6a11-42fd-a17c-bc68b841d450" providerId="AD" clId="Web-{A0B9A726-B17D-9553-D48B-BF1C46D447ED}" dt="2023-12-09T18:52:15.691" v="14" actId="1076"/>
          <ac:picMkLst>
            <pc:docMk/>
            <pc:sldMk cId="2923732130" sldId="258"/>
            <ac:picMk id="4" creationId="{57BCBE5E-966A-AA65-4F2B-CF7203E186B8}"/>
          </ac:picMkLst>
        </pc:picChg>
        <pc:picChg chg="add mod">
          <ac:chgData name="Овдієнко Андрій Володимирович" userId="S::ovdiienko.a22@fpm.dnu.edu.ua::6b573790-6a11-42fd-a17c-bc68b841d450" providerId="AD" clId="Web-{A0B9A726-B17D-9553-D48B-BF1C46D447ED}" dt="2023-12-09T18:52:17.738" v="15" actId="1076"/>
          <ac:picMkLst>
            <pc:docMk/>
            <pc:sldMk cId="2923732130" sldId="258"/>
            <ac:picMk id="5" creationId="{2A6D06B9-0B5C-2DFF-1B86-16C370BA1A28}"/>
          </ac:picMkLst>
        </pc:picChg>
      </pc:sldChg>
      <pc:sldChg chg="addSp delSp modSp new">
        <pc:chgData name="Овдієнко Андрій Володимирович" userId="S::ovdiienko.a22@fpm.dnu.edu.ua::6b573790-6a11-42fd-a17c-bc68b841d450" providerId="AD" clId="Web-{A0B9A726-B17D-9553-D48B-BF1C46D447ED}" dt="2023-12-09T18:54:19.149" v="34" actId="14100"/>
        <pc:sldMkLst>
          <pc:docMk/>
          <pc:sldMk cId="1219833801" sldId="259"/>
        </pc:sldMkLst>
        <pc:spChg chg="mod">
          <ac:chgData name="Овдієнко Андрій Володимирович" userId="S::ovdiienko.a22@fpm.dnu.edu.ua::6b573790-6a11-42fd-a17c-bc68b841d450" providerId="AD" clId="Web-{A0B9A726-B17D-9553-D48B-BF1C46D447ED}" dt="2023-12-09T18:54:09.336" v="32" actId="14100"/>
          <ac:spMkLst>
            <pc:docMk/>
            <pc:sldMk cId="1219833801" sldId="259"/>
            <ac:spMk id="2" creationId="{61691F10-BDA6-7322-B363-DEF58F5FD1C1}"/>
          </ac:spMkLst>
        </pc:spChg>
        <pc:spChg chg="del">
          <ac:chgData name="Овдієнко Андрій Володимирович" userId="S::ovdiienko.a22@fpm.dnu.edu.ua::6b573790-6a11-42fd-a17c-bc68b841d450" providerId="AD" clId="Web-{A0B9A726-B17D-9553-D48B-BF1C46D447ED}" dt="2023-12-09T18:53:10.459" v="19"/>
          <ac:spMkLst>
            <pc:docMk/>
            <pc:sldMk cId="1219833801" sldId="259"/>
            <ac:spMk id="3" creationId="{44B650F8-55DC-8660-B98E-A3339FD9828C}"/>
          </ac:spMkLst>
        </pc:spChg>
        <pc:spChg chg="add mod">
          <ac:chgData name="Овдієнко Андрій Володимирович" userId="S::ovdiienko.a22@fpm.dnu.edu.ua::6b573790-6a11-42fd-a17c-bc68b841d450" providerId="AD" clId="Web-{A0B9A726-B17D-9553-D48B-BF1C46D447ED}" dt="2023-12-09T18:54:19.149" v="34" actId="14100"/>
          <ac:spMkLst>
            <pc:docMk/>
            <pc:sldMk cId="1219833801" sldId="259"/>
            <ac:spMk id="4" creationId="{D396A73D-D367-6D34-FC96-E084F4FF2807}"/>
          </ac:spMkLst>
        </pc:spChg>
      </pc:sldChg>
    </pc:docChg>
  </pc:docChgLst>
  <pc:docChgLst>
    <pc:chgData name="Овдієнко Андрій Володимирович" userId="S::ovdiienko.a22@fpm.dnu.edu.ua::6b573790-6a11-42fd-a17c-bc68b841d450" providerId="AD" clId="Web-{93153508-AFE9-8899-84B1-72A9BB8259AA}"/>
    <pc:docChg chg="addSld modSld">
      <pc:chgData name="Овдієнко Андрій Володимирович" userId="S::ovdiienko.a22@fpm.dnu.edu.ua::6b573790-6a11-42fd-a17c-bc68b841d450" providerId="AD" clId="Web-{93153508-AFE9-8899-84B1-72A9BB8259AA}" dt="2024-06-21T07:45:10.573" v="98" actId="14100"/>
      <pc:docMkLst>
        <pc:docMk/>
      </pc:docMkLst>
      <pc:sldChg chg="modSp">
        <pc:chgData name="Овдієнко Андрій Володимирович" userId="S::ovdiienko.a22@fpm.dnu.edu.ua::6b573790-6a11-42fd-a17c-bc68b841d450" providerId="AD" clId="Web-{93153508-AFE9-8899-84B1-72A9BB8259AA}" dt="2024-06-21T07:45:10.573" v="98" actId="14100"/>
        <pc:sldMkLst>
          <pc:docMk/>
          <pc:sldMk cId="455685909" sldId="269"/>
        </pc:sldMkLst>
        <pc:spChg chg="mod">
          <ac:chgData name="Овдієнко Андрій Володимирович" userId="S::ovdiienko.a22@fpm.dnu.edu.ua::6b573790-6a11-42fd-a17c-bc68b841d450" providerId="AD" clId="Web-{93153508-AFE9-8899-84B1-72A9BB8259AA}" dt="2024-06-21T07:45:05.760" v="97" actId="14100"/>
          <ac:spMkLst>
            <pc:docMk/>
            <pc:sldMk cId="455685909" sldId="269"/>
            <ac:spMk id="2" creationId="{008352BA-6BA9-2998-DD35-D3A419F62170}"/>
          </ac:spMkLst>
        </pc:spChg>
        <pc:spChg chg="mod">
          <ac:chgData name="Овдієнко Андрій Володимирович" userId="S::ovdiienko.a22@fpm.dnu.edu.ua::6b573790-6a11-42fd-a17c-bc68b841d450" providerId="AD" clId="Web-{93153508-AFE9-8899-84B1-72A9BB8259AA}" dt="2024-06-21T07:45:10.573" v="98" actId="14100"/>
          <ac:spMkLst>
            <pc:docMk/>
            <pc:sldMk cId="455685909" sldId="269"/>
            <ac:spMk id="3" creationId="{9A2C48EE-15CD-466A-8C05-9EE963ABB660}"/>
          </ac:spMkLst>
        </pc:spChg>
      </pc:sldChg>
      <pc:sldChg chg="modSp">
        <pc:chgData name="Овдієнко Андрій Володимирович" userId="S::ovdiienko.a22@fpm.dnu.edu.ua::6b573790-6a11-42fd-a17c-bc68b841d450" providerId="AD" clId="Web-{93153508-AFE9-8899-84B1-72A9BB8259AA}" dt="2024-06-21T07:44:45.634" v="93" actId="20577"/>
        <pc:sldMkLst>
          <pc:docMk/>
          <pc:sldMk cId="1287610026" sldId="270"/>
        </pc:sldMkLst>
        <pc:spChg chg="mod">
          <ac:chgData name="Овдієнко Андрій Володимирович" userId="S::ovdiienko.a22@fpm.dnu.edu.ua::6b573790-6a11-42fd-a17c-bc68b841d450" providerId="AD" clId="Web-{93153508-AFE9-8899-84B1-72A9BB8259AA}" dt="2024-06-21T07:44:45.634" v="93" actId="20577"/>
          <ac:spMkLst>
            <pc:docMk/>
            <pc:sldMk cId="1287610026" sldId="270"/>
            <ac:spMk id="3" creationId="{C07B3E9C-7F1A-E55D-9144-97D18E6AE908}"/>
          </ac:spMkLst>
        </pc:spChg>
      </pc:sldChg>
      <pc:sldChg chg="addSp delSp modSp new">
        <pc:chgData name="Овдієнко Андрій Володимирович" userId="S::ovdiienko.a22@fpm.dnu.edu.ua::6b573790-6a11-42fd-a17c-bc68b841d450" providerId="AD" clId="Web-{93153508-AFE9-8899-84B1-72A9BB8259AA}" dt="2024-06-21T07:44:17.665" v="92" actId="1076"/>
        <pc:sldMkLst>
          <pc:docMk/>
          <pc:sldMk cId="1589611791" sldId="274"/>
        </pc:sldMkLst>
        <pc:spChg chg="mod">
          <ac:chgData name="Овдієнко Андрій Володимирович" userId="S::ovdiienko.a22@fpm.dnu.edu.ua::6b573790-6a11-42fd-a17c-bc68b841d450" providerId="AD" clId="Web-{93153508-AFE9-8899-84B1-72A9BB8259AA}" dt="2024-06-21T07:44:17.665" v="92" actId="1076"/>
          <ac:spMkLst>
            <pc:docMk/>
            <pc:sldMk cId="1589611791" sldId="274"/>
            <ac:spMk id="2" creationId="{87B27DE5-686D-4FA2-A9DA-2A27E6D30148}"/>
          </ac:spMkLst>
        </pc:spChg>
        <pc:spChg chg="mod">
          <ac:chgData name="Овдієнко Андрій Володимирович" userId="S::ovdiienko.a22@fpm.dnu.edu.ua::6b573790-6a11-42fd-a17c-bc68b841d450" providerId="AD" clId="Web-{93153508-AFE9-8899-84B1-72A9BB8259AA}" dt="2024-06-21T07:16:40.994" v="73" actId="14100"/>
          <ac:spMkLst>
            <pc:docMk/>
            <pc:sldMk cId="1589611791" sldId="274"/>
            <ac:spMk id="3" creationId="{D91974EB-8A3E-943B-98CE-C4C98BCD6827}"/>
          </ac:spMkLst>
        </pc:spChg>
        <pc:picChg chg="add del mod">
          <ac:chgData name="Овдієнко Андрій Володимирович" userId="S::ovdiienko.a22@fpm.dnu.edu.ua::6b573790-6a11-42fd-a17c-bc68b841d450" providerId="AD" clId="Web-{93153508-AFE9-8899-84B1-72A9BB8259AA}" dt="2024-06-21T07:38:54.999" v="82"/>
          <ac:picMkLst>
            <pc:docMk/>
            <pc:sldMk cId="1589611791" sldId="274"/>
            <ac:picMk id="4" creationId="{0DA72ABD-BDB1-51C1-99E5-F2ECDE75DDB6}"/>
          </ac:picMkLst>
        </pc:picChg>
        <pc:picChg chg="add del mod">
          <ac:chgData name="Овдієнко Андрій Володимирович" userId="S::ovdiienko.a22@fpm.dnu.edu.ua::6b573790-6a11-42fd-a17c-bc68b841d450" providerId="AD" clId="Web-{93153508-AFE9-8899-84B1-72A9BB8259AA}" dt="2024-06-21T07:43:21.866" v="87"/>
          <ac:picMkLst>
            <pc:docMk/>
            <pc:sldMk cId="1589611791" sldId="274"/>
            <ac:picMk id="5" creationId="{EE00AF42-5995-55EE-60E7-A6D82AB4C262}"/>
          </ac:picMkLst>
        </pc:picChg>
        <pc:picChg chg="add mod">
          <ac:chgData name="Овдієнко Андрій Володимирович" userId="S::ovdiienko.a22@fpm.dnu.edu.ua::6b573790-6a11-42fd-a17c-bc68b841d450" providerId="AD" clId="Web-{93153508-AFE9-8899-84B1-72A9BB8259AA}" dt="2024-06-21T07:43:41.758" v="91" actId="1076"/>
          <ac:picMkLst>
            <pc:docMk/>
            <pc:sldMk cId="1589611791" sldId="274"/>
            <ac:picMk id="6" creationId="{73EB1DCC-8647-12D8-BFC9-0BD5DDB41867}"/>
          </ac:picMkLst>
        </pc:picChg>
      </pc:sldChg>
    </pc:docChg>
  </pc:docChgLst>
  <pc:docChgLst>
    <pc:chgData name="Овдієнко Андрій Володимирович" userId="S::ovdiienko.a22@fpm.dnu.edu.ua::6b573790-6a11-42fd-a17c-bc68b841d450" providerId="AD" clId="Web-{0A5ED51E-59C1-FF56-5B09-80656F05BFEB}"/>
    <pc:docChg chg="addSld delSld modSld">
      <pc:chgData name="Овдієнко Андрій Володимирович" userId="S::ovdiienko.a22@fpm.dnu.edu.ua::6b573790-6a11-42fd-a17c-bc68b841d450" providerId="AD" clId="Web-{0A5ED51E-59C1-FF56-5B09-80656F05BFEB}" dt="2023-12-11T18:59:52.548" v="3"/>
      <pc:docMkLst>
        <pc:docMk/>
      </pc:docMkLst>
      <pc:sldChg chg="delSp new del">
        <pc:chgData name="Овдієнко Андрій Володимирович" userId="S::ovdiienko.a22@fpm.dnu.edu.ua::6b573790-6a11-42fd-a17c-bc68b841d450" providerId="AD" clId="Web-{0A5ED51E-59C1-FF56-5B09-80656F05BFEB}" dt="2023-12-11T18:59:52.548" v="3"/>
        <pc:sldMkLst>
          <pc:docMk/>
          <pc:sldMk cId="1882511954" sldId="263"/>
        </pc:sldMkLst>
        <pc:spChg chg="del">
          <ac:chgData name="Овдієнко Андрій Володимирович" userId="S::ovdiienko.a22@fpm.dnu.edu.ua::6b573790-6a11-42fd-a17c-bc68b841d450" providerId="AD" clId="Web-{0A5ED51E-59C1-FF56-5B09-80656F05BFEB}" dt="2023-12-11T14:06:23.425" v="2"/>
          <ac:spMkLst>
            <pc:docMk/>
            <pc:sldMk cId="1882511954" sldId="263"/>
            <ac:spMk id="2" creationId="{E7F8BBCE-9C63-B504-7D33-36923DC0A684}"/>
          </ac:spMkLst>
        </pc:spChg>
        <pc:spChg chg="del">
          <ac:chgData name="Овдієнко Андрій Володимирович" userId="S::ovdiienko.a22@fpm.dnu.edu.ua::6b573790-6a11-42fd-a17c-bc68b841d450" providerId="AD" clId="Web-{0A5ED51E-59C1-FF56-5B09-80656F05BFEB}" dt="2023-12-11T14:06:21.514" v="1"/>
          <ac:spMkLst>
            <pc:docMk/>
            <pc:sldMk cId="1882511954" sldId="263"/>
            <ac:spMk id="3" creationId="{479BD0E3-C473-36E5-77FF-55D76D9C5651}"/>
          </ac:spMkLst>
        </pc:spChg>
      </pc:sldChg>
    </pc:docChg>
  </pc:docChgLst>
  <pc:docChgLst>
    <pc:chgData name="Овдієнко Андрій Володимирович" userId="S::ovdiienko.a22@fpm.dnu.edu.ua::6b573790-6a11-42fd-a17c-bc68b841d450" providerId="AD" clId="Web-{F7200EFE-AFC1-CFCE-E7AF-B9BE97DA4F15}"/>
    <pc:docChg chg="addSld modSld">
      <pc:chgData name="Овдієнко Андрій Володимирович" userId="S::ovdiienko.a22@fpm.dnu.edu.ua::6b573790-6a11-42fd-a17c-bc68b841d450" providerId="AD" clId="Web-{F7200EFE-AFC1-CFCE-E7AF-B9BE97DA4F15}" dt="2023-12-09T18:41:00.523" v="86" actId="20577"/>
      <pc:docMkLst>
        <pc:docMk/>
      </pc:docMkLst>
      <pc:sldChg chg="modSp">
        <pc:chgData name="Овдієнко Андрій Володимирович" userId="S::ovdiienko.a22@fpm.dnu.edu.ua::6b573790-6a11-42fd-a17c-bc68b841d450" providerId="AD" clId="Web-{F7200EFE-AFC1-CFCE-E7AF-B9BE97DA4F15}" dt="2023-12-09T18:28:04.002" v="0" actId="14100"/>
        <pc:sldMkLst>
          <pc:docMk/>
          <pc:sldMk cId="3930024240" sldId="256"/>
        </pc:sldMkLst>
        <pc:spChg chg="mod">
          <ac:chgData name="Овдієнко Андрій Володимирович" userId="S::ovdiienko.a22@fpm.dnu.edu.ua::6b573790-6a11-42fd-a17c-bc68b841d450" providerId="AD" clId="Web-{F7200EFE-AFC1-CFCE-E7AF-B9BE97DA4F15}" dt="2023-12-09T18:28:04.002" v="0" actId="14100"/>
          <ac:spMkLst>
            <pc:docMk/>
            <pc:sldMk cId="3930024240" sldId="256"/>
            <ac:spMk id="3" creationId="{E2A286E7-4AC7-284C-DACD-EBFD068BF559}"/>
          </ac:spMkLst>
        </pc:spChg>
      </pc:sldChg>
      <pc:sldChg chg="addSp delSp modSp new">
        <pc:chgData name="Овдієнко Андрій Володимирович" userId="S::ovdiienko.a22@fpm.dnu.edu.ua::6b573790-6a11-42fd-a17c-bc68b841d450" providerId="AD" clId="Web-{F7200EFE-AFC1-CFCE-E7AF-B9BE97DA4F15}" dt="2023-12-09T18:40:28.944" v="80" actId="20577"/>
        <pc:sldMkLst>
          <pc:docMk/>
          <pc:sldMk cId="1689789898" sldId="257"/>
        </pc:sldMkLst>
        <pc:spChg chg="del">
          <ac:chgData name="Овдієнко Андрій Володимирович" userId="S::ovdiienko.a22@fpm.dnu.edu.ua::6b573790-6a11-42fd-a17c-bc68b841d450" providerId="AD" clId="Web-{F7200EFE-AFC1-CFCE-E7AF-B9BE97DA4F15}" dt="2023-12-09T18:30:48.897" v="2"/>
          <ac:spMkLst>
            <pc:docMk/>
            <pc:sldMk cId="1689789898" sldId="257"/>
            <ac:spMk id="2" creationId="{1C3963A7-CAE8-E6B3-2DEA-1AD3185BDFB3}"/>
          </ac:spMkLst>
        </pc:spChg>
        <pc:spChg chg="mod">
          <ac:chgData name="Овдієнко Андрій Володимирович" userId="S::ovdiienko.a22@fpm.dnu.edu.ua::6b573790-6a11-42fd-a17c-bc68b841d450" providerId="AD" clId="Web-{F7200EFE-AFC1-CFCE-E7AF-B9BE97DA4F15}" dt="2023-12-09T18:40:28.944" v="80" actId="20577"/>
          <ac:spMkLst>
            <pc:docMk/>
            <pc:sldMk cId="1689789898" sldId="257"/>
            <ac:spMk id="3" creationId="{FA1003FC-3E83-5231-1818-F39FB4681BE7}"/>
          </ac:spMkLst>
        </pc:spChg>
        <pc:spChg chg="add mod">
          <ac:chgData name="Овдієнко Андрій Володимирович" userId="S::ovdiienko.a22@fpm.dnu.edu.ua::6b573790-6a11-42fd-a17c-bc68b841d450" providerId="AD" clId="Web-{F7200EFE-AFC1-CFCE-E7AF-B9BE97DA4F15}" dt="2023-12-09T18:38:02.706" v="50" actId="20577"/>
          <ac:spMkLst>
            <pc:docMk/>
            <pc:sldMk cId="1689789898" sldId="257"/>
            <ac:spMk id="4" creationId="{07B153EF-5A38-6401-0B9C-D1C739C9787A}"/>
          </ac:spMkLst>
        </pc:spChg>
        <pc:picChg chg="add mod">
          <ac:chgData name="Овдієнко Андрій Володимирович" userId="S::ovdiienko.a22@fpm.dnu.edu.ua::6b573790-6a11-42fd-a17c-bc68b841d450" providerId="AD" clId="Web-{F7200EFE-AFC1-CFCE-E7AF-B9BE97DA4F15}" dt="2023-12-09T18:39:53.303" v="73" actId="1076"/>
          <ac:picMkLst>
            <pc:docMk/>
            <pc:sldMk cId="1689789898" sldId="257"/>
            <ac:picMk id="5" creationId="{9A0FDB91-FED7-E488-B1EF-B985882422F4}"/>
          </ac:picMkLst>
        </pc:picChg>
        <pc:picChg chg="add mod">
          <ac:chgData name="Овдієнко Андрій Володимирович" userId="S::ovdiienko.a22@fpm.dnu.edu.ua::6b573790-6a11-42fd-a17c-bc68b841d450" providerId="AD" clId="Web-{F7200EFE-AFC1-CFCE-E7AF-B9BE97DA4F15}" dt="2023-12-09T18:39:54.334" v="74" actId="1076"/>
          <ac:picMkLst>
            <pc:docMk/>
            <pc:sldMk cId="1689789898" sldId="257"/>
            <ac:picMk id="6" creationId="{74E86E1B-9E48-4BDE-C67F-8F075BAEE253}"/>
          </ac:picMkLst>
        </pc:picChg>
      </pc:sldChg>
      <pc:sldChg chg="modSp new">
        <pc:chgData name="Овдієнко Андрій Володимирович" userId="S::ovdiienko.a22@fpm.dnu.edu.ua::6b573790-6a11-42fd-a17c-bc68b841d450" providerId="AD" clId="Web-{F7200EFE-AFC1-CFCE-E7AF-B9BE97DA4F15}" dt="2023-12-09T18:41:00.523" v="86" actId="20577"/>
        <pc:sldMkLst>
          <pc:docMk/>
          <pc:sldMk cId="2923732130" sldId="258"/>
        </pc:sldMkLst>
        <pc:spChg chg="mod">
          <ac:chgData name="Овдієнко Андрій Володимирович" userId="S::ovdiienko.a22@fpm.dnu.edu.ua::6b573790-6a11-42fd-a17c-bc68b841d450" providerId="AD" clId="Web-{F7200EFE-AFC1-CFCE-E7AF-B9BE97DA4F15}" dt="2023-12-09T18:41:00.523" v="86" actId="20577"/>
          <ac:spMkLst>
            <pc:docMk/>
            <pc:sldMk cId="2923732130" sldId="258"/>
            <ac:spMk id="2" creationId="{91589768-045B-CF1D-FB12-B4A5138447DE}"/>
          </ac:spMkLst>
        </pc:spChg>
        <pc:spChg chg="mod">
          <ac:chgData name="Овдієнко Андрій Володимирович" userId="S::ovdiienko.a22@fpm.dnu.edu.ua::6b573790-6a11-42fd-a17c-bc68b841d450" providerId="AD" clId="Web-{F7200EFE-AFC1-CFCE-E7AF-B9BE97DA4F15}" dt="2023-12-09T18:37:56.456" v="49" actId="20577"/>
          <ac:spMkLst>
            <pc:docMk/>
            <pc:sldMk cId="2923732130" sldId="258"/>
            <ac:spMk id="3" creationId="{0A3EAEE0-907A-19B4-2E2A-11D0D5C1F56F}"/>
          </ac:spMkLst>
        </pc:spChg>
      </pc:sldChg>
    </pc:docChg>
  </pc:docChgLst>
  <pc:docChgLst>
    <pc:chgData name="Овдієнко Андрій Володимирович" userId="S::ovdiienko.a22@fpm.dnu.edu.ua::6b573790-6a11-42fd-a17c-bc68b841d450" providerId="AD" clId="Web-{734F4F6B-A9DD-3A83-8339-AAA7CDCBEC1E}"/>
    <pc:docChg chg="modSld">
      <pc:chgData name="Овдієнко Андрій Володимирович" userId="S::ovdiienko.a22@fpm.dnu.edu.ua::6b573790-6a11-42fd-a17c-bc68b841d450" providerId="AD" clId="Web-{734F4F6B-A9DD-3A83-8339-AAA7CDCBEC1E}" dt="2024-06-21T09:39:23.800" v="1"/>
      <pc:docMkLst>
        <pc:docMk/>
      </pc:docMkLst>
      <pc:sldChg chg="addSp delSp modSp">
        <pc:chgData name="Овдієнко Андрій Володимирович" userId="S::ovdiienko.a22@fpm.dnu.edu.ua::6b573790-6a11-42fd-a17c-bc68b841d450" providerId="AD" clId="Web-{734F4F6B-A9DD-3A83-8339-AAA7CDCBEC1E}" dt="2024-06-21T09:39:23.800" v="1"/>
        <pc:sldMkLst>
          <pc:docMk/>
          <pc:sldMk cId="2684429585" sldId="266"/>
        </pc:sldMkLst>
        <pc:picChg chg="add del mod">
          <ac:chgData name="Овдієнко Андрій Володимирович" userId="S::ovdiienko.a22@fpm.dnu.edu.ua::6b573790-6a11-42fd-a17c-bc68b841d450" providerId="AD" clId="Web-{734F4F6B-A9DD-3A83-8339-AAA7CDCBEC1E}" dt="2024-06-21T09:39:23.800" v="1"/>
          <ac:picMkLst>
            <pc:docMk/>
            <pc:sldMk cId="2684429585" sldId="266"/>
            <ac:picMk id="3" creationId="{ECE14F2A-1F71-4D0F-CCE4-7A881FF0AD09}"/>
          </ac:picMkLst>
        </pc:picChg>
      </pc:sldChg>
    </pc:docChg>
  </pc:docChgLst>
  <pc:docChgLst>
    <pc:chgData name="Овдієнко Андрій Володимирович" userId="S::ovdiienko.a22@fpm.dnu.edu.ua::6b573790-6a11-42fd-a17c-bc68b841d450" providerId="AD" clId="Web-{5B4ECA80-E7D9-8BCD-5B77-494427F292FF}"/>
    <pc:docChg chg="addSld modSld">
      <pc:chgData name="Овдієнко Андрій Володимирович" userId="S::ovdiienko.a22@fpm.dnu.edu.ua::6b573790-6a11-42fd-a17c-bc68b841d450" providerId="AD" clId="Web-{5B4ECA80-E7D9-8BCD-5B77-494427F292FF}" dt="2023-12-09T19:27:47.237" v="159"/>
      <pc:docMkLst>
        <pc:docMk/>
      </pc:docMkLst>
      <pc:sldChg chg="modSp">
        <pc:chgData name="Овдієнко Андрій Володимирович" userId="S::ovdiienko.a22@fpm.dnu.edu.ua::6b573790-6a11-42fd-a17c-bc68b841d450" providerId="AD" clId="Web-{5B4ECA80-E7D9-8BCD-5B77-494427F292FF}" dt="2023-12-09T19:14:47.263" v="110" actId="20577"/>
        <pc:sldMkLst>
          <pc:docMk/>
          <pc:sldMk cId="1689789898" sldId="257"/>
        </pc:sldMkLst>
        <pc:spChg chg="mod">
          <ac:chgData name="Овдієнко Андрій Володимирович" userId="S::ovdiienko.a22@fpm.dnu.edu.ua::6b573790-6a11-42fd-a17c-bc68b841d450" providerId="AD" clId="Web-{5B4ECA80-E7D9-8BCD-5B77-494427F292FF}" dt="2023-12-09T19:10:52.861" v="69" actId="14100"/>
          <ac:spMkLst>
            <pc:docMk/>
            <pc:sldMk cId="1689789898" sldId="257"/>
            <ac:spMk id="3" creationId="{FA1003FC-3E83-5231-1818-F39FB4681BE7}"/>
          </ac:spMkLst>
        </pc:spChg>
        <pc:spChg chg="mod">
          <ac:chgData name="Овдієнко Андрій Володимирович" userId="S::ovdiienko.a22@fpm.dnu.edu.ua::6b573790-6a11-42fd-a17c-bc68b841d450" providerId="AD" clId="Web-{5B4ECA80-E7D9-8BCD-5B77-494427F292FF}" dt="2023-12-09T19:14:47.263" v="110" actId="20577"/>
          <ac:spMkLst>
            <pc:docMk/>
            <pc:sldMk cId="1689789898" sldId="257"/>
            <ac:spMk id="4" creationId="{07B153EF-5A38-6401-0B9C-D1C739C9787A}"/>
          </ac:spMkLst>
        </pc:spChg>
      </pc:sldChg>
      <pc:sldChg chg="modSp">
        <pc:chgData name="Овдієнко Андрій Володимирович" userId="S::ovdiienko.a22@fpm.dnu.edu.ua::6b573790-6a11-42fd-a17c-bc68b841d450" providerId="AD" clId="Web-{5B4ECA80-E7D9-8BCD-5B77-494427F292FF}" dt="2023-12-09T19:25:06.417" v="132" actId="1076"/>
        <pc:sldMkLst>
          <pc:docMk/>
          <pc:sldMk cId="2923732130" sldId="258"/>
        </pc:sldMkLst>
        <pc:spChg chg="mod">
          <ac:chgData name="Овдієнко Андрій Володимирович" userId="S::ovdiienko.a22@fpm.dnu.edu.ua::6b573790-6a11-42fd-a17c-bc68b841d450" providerId="AD" clId="Web-{5B4ECA80-E7D9-8BCD-5B77-494427F292FF}" dt="2023-12-09T19:24:58.933" v="130" actId="1076"/>
          <ac:spMkLst>
            <pc:docMk/>
            <pc:sldMk cId="2923732130" sldId="258"/>
            <ac:spMk id="2" creationId="{91589768-045B-CF1D-FB12-B4A5138447DE}"/>
          </ac:spMkLst>
        </pc:spChg>
        <pc:spChg chg="mod">
          <ac:chgData name="Овдієнко Андрій Володимирович" userId="S::ovdiienko.a22@fpm.dnu.edu.ua::6b573790-6a11-42fd-a17c-bc68b841d450" providerId="AD" clId="Web-{5B4ECA80-E7D9-8BCD-5B77-494427F292FF}" dt="2023-12-09T19:15:01.295" v="113" actId="20577"/>
          <ac:spMkLst>
            <pc:docMk/>
            <pc:sldMk cId="2923732130" sldId="258"/>
            <ac:spMk id="3" creationId="{0A3EAEE0-907A-19B4-2E2A-11D0D5C1F56F}"/>
          </ac:spMkLst>
        </pc:spChg>
        <pc:picChg chg="mod">
          <ac:chgData name="Овдієнко Андрій Володимирович" userId="S::ovdiienko.a22@fpm.dnu.edu.ua::6b573790-6a11-42fd-a17c-bc68b841d450" providerId="AD" clId="Web-{5B4ECA80-E7D9-8BCD-5B77-494427F292FF}" dt="2023-12-09T19:25:06.417" v="132" actId="1076"/>
          <ac:picMkLst>
            <pc:docMk/>
            <pc:sldMk cId="2923732130" sldId="258"/>
            <ac:picMk id="4" creationId="{57BCBE5E-966A-AA65-4F2B-CF7203E186B8}"/>
          </ac:picMkLst>
        </pc:picChg>
        <pc:picChg chg="mod">
          <ac:chgData name="Овдієнко Андрій Володимирович" userId="S::ovdiienko.a22@fpm.dnu.edu.ua::6b573790-6a11-42fd-a17c-bc68b841d450" providerId="AD" clId="Web-{5B4ECA80-E7D9-8BCD-5B77-494427F292FF}" dt="2023-12-09T19:25:03.792" v="131" actId="1076"/>
          <ac:picMkLst>
            <pc:docMk/>
            <pc:sldMk cId="2923732130" sldId="258"/>
            <ac:picMk id="5" creationId="{2A6D06B9-0B5C-2DFF-1B86-16C370BA1A28}"/>
          </ac:picMkLst>
        </pc:picChg>
      </pc:sldChg>
      <pc:sldChg chg="addSp delSp modSp mod setBg">
        <pc:chgData name="Овдієнко Андрій Володимирович" userId="S::ovdiienko.a22@fpm.dnu.edu.ua::6b573790-6a11-42fd-a17c-bc68b841d450" providerId="AD" clId="Web-{5B4ECA80-E7D9-8BCD-5B77-494427F292FF}" dt="2023-12-09T19:11:11.612" v="71" actId="20577"/>
        <pc:sldMkLst>
          <pc:docMk/>
          <pc:sldMk cId="1219833801" sldId="259"/>
        </pc:sldMkLst>
        <pc:spChg chg="add del mod replId">
          <ac:chgData name="Овдієнко Андрій Володимирович" userId="S::ovdiienko.a22@fpm.dnu.edu.ua::6b573790-6a11-42fd-a17c-bc68b841d450" providerId="AD" clId="Web-{5B4ECA80-E7D9-8BCD-5B77-494427F292FF}" dt="2023-12-09T19:11:11.612" v="71" actId="20577"/>
          <ac:spMkLst>
            <pc:docMk/>
            <pc:sldMk cId="1219833801" sldId="259"/>
            <ac:spMk id="2" creationId="{61691F10-BDA6-7322-B363-DEF58F5FD1C1}"/>
          </ac:spMkLst>
        </pc:spChg>
        <pc:spChg chg="add del">
          <ac:chgData name="Овдієнко Андрій Володимирович" userId="S::ovdiienko.a22@fpm.dnu.edu.ua::6b573790-6a11-42fd-a17c-bc68b841d450" providerId="AD" clId="Web-{5B4ECA80-E7D9-8BCD-5B77-494427F292FF}" dt="2023-12-09T19:06:45.193" v="9"/>
          <ac:spMkLst>
            <pc:docMk/>
            <pc:sldMk cId="1219833801" sldId="259"/>
            <ac:spMk id="2" creationId="{CF24DF59-E77D-5358-C80E-76AD5FBEADB3}"/>
          </ac:spMkLst>
        </pc:spChg>
        <pc:spChg chg="add del">
          <ac:chgData name="Овдієнко Андрій Володимирович" userId="S::ovdiienko.a22@fpm.dnu.edu.ua::6b573790-6a11-42fd-a17c-bc68b841d450" providerId="AD" clId="Web-{5B4ECA80-E7D9-8BCD-5B77-494427F292FF}" dt="2023-12-09T19:06:45.193" v="9"/>
          <ac:spMkLst>
            <pc:docMk/>
            <pc:sldMk cId="1219833801" sldId="259"/>
            <ac:spMk id="4" creationId="{38AD0DA7-AB54-0ABB-0A20-31CF368FBCE6}"/>
          </ac:spMkLst>
        </pc:spChg>
        <pc:spChg chg="add del mod replId">
          <ac:chgData name="Овдієнко Андрій Володимирович" userId="S::ovdiienko.a22@fpm.dnu.edu.ua::6b573790-6a11-42fd-a17c-bc68b841d450" providerId="AD" clId="Web-{5B4ECA80-E7D9-8BCD-5B77-494427F292FF}" dt="2023-12-09T19:06:45.193" v="10"/>
          <ac:spMkLst>
            <pc:docMk/>
            <pc:sldMk cId="1219833801" sldId="259"/>
            <ac:spMk id="4" creationId="{D396A73D-D367-6D34-FC96-E084F4FF2807}"/>
          </ac:spMkLst>
        </pc:spChg>
        <pc:spChg chg="add del">
          <ac:chgData name="Овдієнко Андрій Володимирович" userId="S::ovdiienko.a22@fpm.dnu.edu.ua::6b573790-6a11-42fd-a17c-bc68b841d450" providerId="AD" clId="Web-{5B4ECA80-E7D9-8BCD-5B77-494427F292FF}" dt="2023-12-09T19:06:45.193" v="9"/>
          <ac:spMkLst>
            <pc:docMk/>
            <pc:sldMk cId="1219833801" sldId="259"/>
            <ac:spMk id="22" creationId="{DC05F582-AA63-4A8C-915E-66057E4BEEA9}"/>
          </ac:spMkLst>
        </pc:spChg>
        <pc:grpChg chg="add del">
          <ac:chgData name="Овдієнко Андрій Володимирович" userId="S::ovdiienko.a22@fpm.dnu.edu.ua::6b573790-6a11-42fd-a17c-bc68b841d450" providerId="AD" clId="Web-{5B4ECA80-E7D9-8BCD-5B77-494427F292FF}" dt="2023-12-09T19:06:45.193" v="9"/>
          <ac:grpSpMkLst>
            <pc:docMk/>
            <pc:sldMk cId="1219833801" sldId="259"/>
            <ac:grpSpMk id="10" creationId="{30D050C3-946A-4155-B469-3FE5492E6E91}"/>
          </ac:grpSpMkLst>
        </pc:grpChg>
        <pc:picChg chg="add del">
          <ac:chgData name="Овдієнко Андрій Володимирович" userId="S::ovdiienko.a22@fpm.dnu.edu.ua::6b573790-6a11-42fd-a17c-bc68b841d450" providerId="AD" clId="Web-{5B4ECA80-E7D9-8BCD-5B77-494427F292FF}" dt="2023-12-09T19:06:45.193" v="9"/>
          <ac:picMkLst>
            <pc:docMk/>
            <pc:sldMk cId="1219833801" sldId="259"/>
            <ac:picMk id="3" creationId="{31BE07BF-4128-3118-80AD-625AE6BF7871}"/>
          </ac:picMkLst>
        </pc:picChg>
        <pc:picChg chg="add del mod replId">
          <ac:chgData name="Овдієнко Андрій Володимирович" userId="S::ovdiienko.a22@fpm.dnu.edu.ua::6b573790-6a11-42fd-a17c-bc68b841d450" providerId="AD" clId="Web-{5B4ECA80-E7D9-8BCD-5B77-494427F292FF}" dt="2023-12-09T19:07:52.650" v="11"/>
          <ac:picMkLst>
            <pc:docMk/>
            <pc:sldMk cId="1219833801" sldId="259"/>
            <ac:picMk id="3" creationId="{A5DCC1F2-6947-1A13-925A-7B22F91092D7}"/>
          </ac:picMkLst>
        </pc:picChg>
        <pc:picChg chg="add del mod replId">
          <ac:chgData name="Овдієнко Андрій Володимирович" userId="S::ovdiienko.a22@fpm.dnu.edu.ua::6b573790-6a11-42fd-a17c-bc68b841d450" providerId="AD" clId="Web-{5B4ECA80-E7D9-8BCD-5B77-494427F292FF}" dt="2023-12-09T19:08:21.323" v="20" actId="1076"/>
          <ac:picMkLst>
            <pc:docMk/>
            <pc:sldMk cId="1219833801" sldId="259"/>
            <ac:picMk id="5" creationId="{6D6C940A-76C3-412C-7CCF-A5DD0077347C}"/>
          </ac:picMkLst>
        </pc:picChg>
        <pc:picChg chg="add del">
          <ac:chgData name="Овдієнко Андрій Володимирович" userId="S::ovdiienko.a22@fpm.dnu.edu.ua::6b573790-6a11-42fd-a17c-bc68b841d450" providerId="AD" clId="Web-{5B4ECA80-E7D9-8BCD-5B77-494427F292FF}" dt="2023-12-09T19:06:45.193" v="9"/>
          <ac:picMkLst>
            <pc:docMk/>
            <pc:sldMk cId="1219833801" sldId="259"/>
            <ac:picMk id="5" creationId="{F2C1F627-E031-EF3C-C297-95C6E9666914}"/>
          </ac:picMkLst>
        </pc:picChg>
        <pc:picChg chg="add mod">
          <ac:chgData name="Овдієнко Андрій Володимирович" userId="S::ovdiienko.a22@fpm.dnu.edu.ua::6b573790-6a11-42fd-a17c-bc68b841d450" providerId="AD" clId="Web-{5B4ECA80-E7D9-8BCD-5B77-494427F292FF}" dt="2023-12-09T19:08:28.401" v="21" actId="1076"/>
          <ac:picMkLst>
            <pc:docMk/>
            <pc:sldMk cId="1219833801" sldId="259"/>
            <ac:picMk id="6" creationId="{DA759EC9-34C8-9822-F296-950269D6CD4E}"/>
          </ac:picMkLst>
        </pc:picChg>
      </pc:sldChg>
      <pc:sldChg chg="addSp modSp new">
        <pc:chgData name="Овдієнко Андрій Володимирович" userId="S::ovdiienko.a22@fpm.dnu.edu.ua::6b573790-6a11-42fd-a17c-bc68b841d450" providerId="AD" clId="Web-{5B4ECA80-E7D9-8BCD-5B77-494427F292FF}" dt="2023-12-09T19:22:49.067" v="129" actId="14100"/>
        <pc:sldMkLst>
          <pc:docMk/>
          <pc:sldMk cId="3714066643" sldId="260"/>
        </pc:sldMkLst>
        <pc:spChg chg="mod">
          <ac:chgData name="Овдієнко Андрій Володимирович" userId="S::ovdiienko.a22@fpm.dnu.edu.ua::6b573790-6a11-42fd-a17c-bc68b841d450" providerId="AD" clId="Web-{5B4ECA80-E7D9-8BCD-5B77-494427F292FF}" dt="2023-12-09T19:22:49.067" v="129" actId="14100"/>
          <ac:spMkLst>
            <pc:docMk/>
            <pc:sldMk cId="3714066643" sldId="260"/>
            <ac:spMk id="2" creationId="{3593541A-582B-52D4-AE26-FF18C3752E70}"/>
          </ac:spMkLst>
        </pc:spChg>
        <pc:spChg chg="mod">
          <ac:chgData name="Овдієнко Андрій Володимирович" userId="S::ovdiienko.a22@fpm.dnu.edu.ua::6b573790-6a11-42fd-a17c-bc68b841d450" providerId="AD" clId="Web-{5B4ECA80-E7D9-8BCD-5B77-494427F292FF}" dt="2023-12-09T19:22:36.754" v="128" actId="1076"/>
          <ac:spMkLst>
            <pc:docMk/>
            <pc:sldMk cId="3714066643" sldId="260"/>
            <ac:spMk id="3" creationId="{B55339BF-2031-1FCE-FD6C-15A44E1D6491}"/>
          </ac:spMkLst>
        </pc:spChg>
        <pc:picChg chg="add mod">
          <ac:chgData name="Овдієнко Андрій Володимирович" userId="S::ovdiienko.a22@fpm.dnu.edu.ua::6b573790-6a11-42fd-a17c-bc68b841d450" providerId="AD" clId="Web-{5B4ECA80-E7D9-8BCD-5B77-494427F292FF}" dt="2023-12-09T19:17:33.271" v="119" actId="1076"/>
          <ac:picMkLst>
            <pc:docMk/>
            <pc:sldMk cId="3714066643" sldId="260"/>
            <ac:picMk id="4" creationId="{3DD72FBA-262D-1164-3F9F-5CED99771D6D}"/>
          </ac:picMkLst>
        </pc:picChg>
        <pc:picChg chg="add mod">
          <ac:chgData name="Овдієнко Андрій Володимирович" userId="S::ovdiienko.a22@fpm.dnu.edu.ua::6b573790-6a11-42fd-a17c-bc68b841d450" providerId="AD" clId="Web-{5B4ECA80-E7D9-8BCD-5B77-494427F292FF}" dt="2023-12-09T19:22:25.660" v="124" actId="1076"/>
          <ac:picMkLst>
            <pc:docMk/>
            <pc:sldMk cId="3714066643" sldId="260"/>
            <ac:picMk id="5" creationId="{8A879B8B-2C4B-DD64-E6F8-A2572DB7A05F}"/>
          </ac:picMkLst>
        </pc:picChg>
        <pc:picChg chg="add mod">
          <ac:chgData name="Овдієнко Андрій Володимирович" userId="S::ovdiienko.a22@fpm.dnu.edu.ua::6b573790-6a11-42fd-a17c-bc68b841d450" providerId="AD" clId="Web-{5B4ECA80-E7D9-8BCD-5B77-494427F292FF}" dt="2023-12-09T19:22:30.816" v="127" actId="1076"/>
          <ac:picMkLst>
            <pc:docMk/>
            <pc:sldMk cId="3714066643" sldId="260"/>
            <ac:picMk id="6" creationId="{D4C7E910-41C6-C2A9-1488-706517B68CFC}"/>
          </ac:picMkLst>
        </pc:picChg>
      </pc:sldChg>
      <pc:sldChg chg="addSp delSp modSp new">
        <pc:chgData name="Овдієнко Андрій Володимирович" userId="S::ovdiienko.a22@fpm.dnu.edu.ua::6b573790-6a11-42fd-a17c-bc68b841d450" providerId="AD" clId="Web-{5B4ECA80-E7D9-8BCD-5B77-494427F292FF}" dt="2023-12-09T19:27:12.298" v="146" actId="14100"/>
        <pc:sldMkLst>
          <pc:docMk/>
          <pc:sldMk cId="305853514" sldId="261"/>
        </pc:sldMkLst>
        <pc:spChg chg="del">
          <ac:chgData name="Овдієнко Андрій Володимирович" userId="S::ovdiienko.a22@fpm.dnu.edu.ua::6b573790-6a11-42fd-a17c-bc68b841d450" providerId="AD" clId="Web-{5B4ECA80-E7D9-8BCD-5B77-494427F292FF}" dt="2023-12-09T19:25:58.779" v="140"/>
          <ac:spMkLst>
            <pc:docMk/>
            <pc:sldMk cId="305853514" sldId="261"/>
            <ac:spMk id="2" creationId="{88639986-4343-0F63-2E1C-CC0713AD954A}"/>
          </ac:spMkLst>
        </pc:spChg>
        <pc:spChg chg="mod">
          <ac:chgData name="Овдієнко Андрій Володимирович" userId="S::ovdiienko.a22@fpm.dnu.edu.ua::6b573790-6a11-42fd-a17c-bc68b841d450" providerId="AD" clId="Web-{5B4ECA80-E7D9-8BCD-5B77-494427F292FF}" dt="2023-12-09T19:27:12.298" v="146" actId="14100"/>
          <ac:spMkLst>
            <pc:docMk/>
            <pc:sldMk cId="305853514" sldId="261"/>
            <ac:spMk id="3" creationId="{FC031E9D-03A5-FCCB-1CBF-F8746CF02B66}"/>
          </ac:spMkLst>
        </pc:spChg>
        <pc:picChg chg="add mod">
          <ac:chgData name="Овдієнко Андрій Володимирович" userId="S::ovdiienko.a22@fpm.dnu.edu.ua::6b573790-6a11-42fd-a17c-bc68b841d450" providerId="AD" clId="Web-{5B4ECA80-E7D9-8BCD-5B77-494427F292FF}" dt="2023-12-09T19:26:59.157" v="144" actId="1076"/>
          <ac:picMkLst>
            <pc:docMk/>
            <pc:sldMk cId="305853514" sldId="261"/>
            <ac:picMk id="4" creationId="{ECD8FB6F-DF07-8F6C-5A6D-0200FA5F3090}"/>
          </ac:picMkLst>
        </pc:picChg>
      </pc:sldChg>
      <pc:sldChg chg="addSp delSp modSp new mod setBg">
        <pc:chgData name="Овдієнко Андрій Володимирович" userId="S::ovdiienko.a22@fpm.dnu.edu.ua::6b573790-6a11-42fd-a17c-bc68b841d450" providerId="AD" clId="Web-{5B4ECA80-E7D9-8BCD-5B77-494427F292FF}" dt="2023-12-09T19:27:47.237" v="159"/>
        <pc:sldMkLst>
          <pc:docMk/>
          <pc:sldMk cId="4259493420" sldId="262"/>
        </pc:sldMkLst>
        <pc:spChg chg="add">
          <ac:chgData name="Овдієнко Андрій Володимирович" userId="S::ovdiienko.a22@fpm.dnu.edu.ua::6b573790-6a11-42fd-a17c-bc68b841d450" providerId="AD" clId="Web-{5B4ECA80-E7D9-8BCD-5B77-494427F292FF}" dt="2023-12-09T19:27:47.237" v="159"/>
          <ac:spMkLst>
            <pc:docMk/>
            <pc:sldMk cId="4259493420" sldId="262"/>
            <ac:spMk id="2" creationId="{B235C9A4-36FE-70E7-2948-92976E7AA17E}"/>
          </ac:spMkLst>
        </pc:spChg>
        <pc:spChg chg="del mod">
          <ac:chgData name="Овдієнко Андрій Володимирович" userId="S::ovdiienko.a22@fpm.dnu.edu.ua::6b573790-6a11-42fd-a17c-bc68b841d450" providerId="AD" clId="Web-{5B4ECA80-E7D9-8BCD-5B77-494427F292FF}" dt="2023-12-09T19:27:26.299" v="149"/>
          <ac:spMkLst>
            <pc:docMk/>
            <pc:sldMk cId="4259493420" sldId="262"/>
            <ac:spMk id="3" creationId="{02A6C6AE-03CF-B97C-B841-AF9A93D35D72}"/>
          </ac:spMkLst>
        </pc:spChg>
        <pc:spChg chg="del mod replId">
          <ac:chgData name="Овдієнко Андрій Володимирович" userId="S::ovdiienko.a22@fpm.dnu.edu.ua::6b573790-6a11-42fd-a17c-bc68b841d450" providerId="AD" clId="Web-{5B4ECA80-E7D9-8BCD-5B77-494427F292FF}" dt="2023-12-09T19:27:47.237" v="159"/>
          <ac:spMkLst>
            <pc:docMk/>
            <pc:sldMk cId="4259493420" sldId="262"/>
            <ac:spMk id="4" creationId="{C07E1A07-B0F5-06D8-D35C-52171070E34D}"/>
          </ac:spMkLst>
        </pc:spChg>
        <pc:spChg chg="add">
          <ac:chgData name="Овдієнко Андрій Володимирович" userId="S::ovdiienko.a22@fpm.dnu.edu.ua::6b573790-6a11-42fd-a17c-bc68b841d450" providerId="AD" clId="Web-{5B4ECA80-E7D9-8BCD-5B77-494427F292FF}" dt="2023-12-09T19:27:47.237" v="159"/>
          <ac:spMkLst>
            <pc:docMk/>
            <pc:sldMk cId="4259493420" sldId="262"/>
            <ac:spMk id="19" creationId="{6DC8E2D9-6729-4614-8667-C1016D3182E4}"/>
          </ac:spMkLst>
        </pc:spChg>
        <pc:spChg chg="add">
          <ac:chgData name="Овдієнко Андрій Володимирович" userId="S::ovdiienko.a22@fpm.dnu.edu.ua::6b573790-6a11-42fd-a17c-bc68b841d450" providerId="AD" clId="Web-{5B4ECA80-E7D9-8BCD-5B77-494427F292FF}" dt="2023-12-09T19:27:47.237" v="159"/>
          <ac:spMkLst>
            <pc:docMk/>
            <pc:sldMk cId="4259493420" sldId="262"/>
            <ac:spMk id="21" creationId="{9B9AACA9-BD92-429F-8047-0731DB46F99F}"/>
          </ac:spMkLst>
        </pc:spChg>
        <pc:grpChg chg="add">
          <ac:chgData name="Овдієнко Андрій Володимирович" userId="S::ovdiienko.a22@fpm.dnu.edu.ua::6b573790-6a11-42fd-a17c-bc68b841d450" providerId="AD" clId="Web-{5B4ECA80-E7D9-8BCD-5B77-494427F292FF}" dt="2023-12-09T19:27:47.237" v="159"/>
          <ac:grpSpMkLst>
            <pc:docMk/>
            <pc:sldMk cId="4259493420" sldId="262"/>
            <ac:grpSpMk id="7" creationId="{BF4E480B-94D6-46F9-A2B6-B98D311FDC19}"/>
          </ac:grpSpMkLst>
        </pc:grpChg>
        <pc:grpChg chg="add">
          <ac:chgData name="Овдієнко Андрій Володимирович" userId="S::ovdiienko.a22@fpm.dnu.edu.ua::6b573790-6a11-42fd-a17c-bc68b841d450" providerId="AD" clId="Web-{5B4ECA80-E7D9-8BCD-5B77-494427F292FF}" dt="2023-12-09T19:27:47.237" v="159"/>
          <ac:grpSpMkLst>
            <pc:docMk/>
            <pc:sldMk cId="4259493420" sldId="262"/>
            <ac:grpSpMk id="23" creationId="{B046D8F9-B18B-42F5-B320-22E156F4C0C8}"/>
          </ac:grpSpMkLst>
        </pc:gr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BF4E480B-94D6-46F9-A2B6-B98D311FDC19}"/>
              </a:ext>
            </a:extLst>
          </p:cNvPr>
          <p:cNvGrpSpPr/>
          <p:nvPr/>
        </p:nvGrpSpPr>
        <p:grpSpPr>
          <a:xfrm>
            <a:off x="0" y="0"/>
            <a:ext cx="12191999" cy="6861600"/>
            <a:chOff x="1" y="0"/>
            <a:chExt cx="12191999" cy="68616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7183CDE-91A1-40C3-8E80-66F89E1C2D53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6756515-F9AA-46BD-8DD2-AA15BA492AC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BA365E2-8B71-408B-9092-0104216AC7A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BEDB8D7A-1BF6-4CDB-B93A-7736955F504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AACD774-5167-46C7-8A62-6E2FE4BE9469}"/>
                  </a:ext>
                </a:extLst>
              </p:cNvPr>
              <p:cNvSpPr/>
              <p:nvPr/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06E0F2D8-452E-48F9-9912-C47EAEAE1802}"/>
                  </a:ext>
                </a:extLst>
              </p:cNvPr>
              <p:cNvSpPr/>
              <p:nvPr/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1FBBF95-430B-427C-A6E8-DB899217FC00}"/>
                </a:ext>
              </a:extLst>
            </p:cNvPr>
            <p:cNvGrpSpPr>
              <a:grpSpLocks noChangeAspect="1"/>
            </p:cNvGrpSpPr>
            <p:nvPr/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BEE64698-3ED2-4395-B7FC-65248E437E0A}"/>
                  </a:ext>
                </a:extLst>
              </p:cNvPr>
              <p:cNvSpPr/>
              <p:nvPr/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FE20B1E1-CE09-4C2A-A3FB-DB8026C54E98}"/>
                  </a:ext>
                </a:extLst>
              </p:cNvPr>
              <p:cNvSpPr/>
              <p:nvPr/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CB2405B-A907-48B3-906A-FB3573C0B282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6DC8E2D9-6729-4614-8667-C1016D3182E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CEEBB1-1A1F-4A2C-B805-719CF98F68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0000" y="540000"/>
            <a:ext cx="11090273" cy="3798000"/>
          </a:xfrm>
        </p:spPr>
        <p:txBody>
          <a:bodyPr anchor="b"/>
          <a:lstStyle>
            <a:lvl1pPr algn="l">
              <a:defRPr sz="8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6CC87B-ED2D-4303-BD40-E7AF14C03E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0000" y="4508500"/>
            <a:ext cx="7345362" cy="1800224"/>
          </a:xfrm>
        </p:spPr>
        <p:txBody>
          <a:bodyPr/>
          <a:lstStyle>
            <a:lvl1pPr marL="0" indent="0" algn="l">
              <a:buNone/>
              <a:defRPr sz="1600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D880B4-5679-491C-963F-EC47B048C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6/21/2024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865D6D-3F98-4BE8-A069-B964099028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0CD51D-8E06-4959-88C9-647415079F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‹№›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2695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7C461672-F18A-4768-9850-0531FD3720BA}"/>
              </a:ext>
            </a:extLst>
          </p:cNvPr>
          <p:cNvGrpSpPr/>
          <p:nvPr/>
        </p:nvGrpSpPr>
        <p:grpSpPr>
          <a:xfrm rot="10800000">
            <a:off x="5921828" y="2876440"/>
            <a:ext cx="6270171" cy="3981559"/>
            <a:chOff x="0" y="0"/>
            <a:chExt cx="10800000" cy="6858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FA73898-D78C-45F9-AFC1-2AB16F6725C2}"/>
                </a:ext>
              </a:extLst>
            </p:cNvPr>
            <p:cNvSpPr/>
            <p:nvPr/>
          </p:nvSpPr>
          <p:spPr>
            <a:xfrm>
              <a:off x="540000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FC423E3-700B-43D6-A2CB-F3C871632C20}"/>
                </a:ext>
              </a:extLst>
            </p:cNvPr>
            <p:cNvSpPr/>
            <p:nvPr/>
          </p:nvSpPr>
          <p:spPr>
            <a:xfrm flipH="1">
              <a:off x="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82F05B2A-1EC7-4131-B899-C7ECB9A502EB}"/>
              </a:ext>
            </a:extLst>
          </p:cNvPr>
          <p:cNvGrpSpPr>
            <a:grpSpLocks noChangeAspect="1"/>
          </p:cNvGrpSpPr>
          <p:nvPr/>
        </p:nvGrpSpPr>
        <p:grpSpPr>
          <a:xfrm flipH="1">
            <a:off x="0" y="-1"/>
            <a:ext cx="9361714" cy="4680857"/>
            <a:chOff x="0" y="0"/>
            <a:chExt cx="2880000" cy="1440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7711D4C-4FFE-4151-B53D-60890F0F5827}"/>
                </a:ext>
              </a:extLst>
            </p:cNvPr>
            <p:cNvSpPr/>
            <p:nvPr/>
          </p:nvSpPr>
          <p:spPr>
            <a:xfrm>
              <a:off x="144000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69D6393-413D-4151-BC2C-43161BE4A799}"/>
                </a:ext>
              </a:extLst>
            </p:cNvPr>
            <p:cNvSpPr/>
            <p:nvPr/>
          </p:nvSpPr>
          <p:spPr>
            <a:xfrm flipH="1">
              <a:off x="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A96370B9-6459-4B05-9A8B-A9E7FA8966CD}"/>
              </a:ext>
            </a:extLst>
          </p:cNvPr>
          <p:cNvSpPr>
            <a:spLocks noChangeAspect="1"/>
          </p:cNvSpPr>
          <p:nvPr/>
        </p:nvSpPr>
        <p:spPr>
          <a:xfrm rot="10800000">
            <a:off x="8430794" y="3096793"/>
            <a:ext cx="3761205" cy="37612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40000"/>
                </a:schemeClr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A3AC0C6-74C3-4E55-AA42-A9F1A4B1B210}"/>
              </a:ext>
            </a:extLst>
          </p:cNvPr>
          <p:cNvSpPr>
            <a:spLocks noChangeAspect="1"/>
          </p:cNvSpPr>
          <p:nvPr/>
        </p:nvSpPr>
        <p:spPr>
          <a:xfrm>
            <a:off x="0" y="0"/>
            <a:ext cx="6589713" cy="6589713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60000"/>
                </a:schemeClr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32C27A4-86D3-4C83-8022-E37A8672A99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F1FF59-E1BE-4475-953B-5BF6FBC10C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11090273" cy="180022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F1F045-44C5-4165-A640-4E4D33A595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40000" y="2528887"/>
            <a:ext cx="11090276" cy="377983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17047A-D05B-44E9-A240-BDB881C429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6/21/2024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DCB2E8-A68D-478D-A728-C9612848C8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7E4F1D-3280-4DB5-B2E0-DA7F10717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‹№›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668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3C627D45-FE54-49FF-A37F-6206993AEFD8}"/>
              </a:ext>
            </a:extLst>
          </p:cNvPr>
          <p:cNvGrpSpPr/>
          <p:nvPr/>
        </p:nvGrpSpPr>
        <p:grpSpPr>
          <a:xfrm>
            <a:off x="0" y="-3"/>
            <a:ext cx="12192000" cy="6858003"/>
            <a:chOff x="0" y="-3"/>
            <a:chExt cx="12192000" cy="6858003"/>
          </a:xfrm>
        </p:grpSpPr>
        <p:sp useBgFill="1">
          <p:nvSpPr>
            <p:cNvPr id="8" name="Rectangle 7">
              <a:extLst>
                <a:ext uri="{FF2B5EF4-FFF2-40B4-BE49-F238E27FC236}">
                  <a16:creationId xmlns:a16="http://schemas.microsoft.com/office/drawing/2014/main" id="{879CEFA6-CCA5-4FEF-B53D-E74B1E67E9C7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ACFCD768-2100-4B20-87EF-9F92EFBD8FA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72000" y="-3"/>
              <a:ext cx="11520000" cy="5760000"/>
              <a:chOff x="5981700" y="-1"/>
              <a:chExt cx="6042660" cy="3021330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E0D1B599-DFF1-4E00-9EAE-EE32BD7B4860}"/>
                  </a:ext>
                </a:extLst>
              </p:cNvPr>
              <p:cNvSpPr/>
              <p:nvPr/>
            </p:nvSpPr>
            <p:spPr>
              <a:xfrm>
                <a:off x="9003030" y="-1"/>
                <a:ext cx="3021330" cy="302133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A0FCF7F6-290B-4DE7-BA60-863CBF95C2AF}"/>
                  </a:ext>
                </a:extLst>
              </p:cNvPr>
              <p:cNvSpPr/>
              <p:nvPr/>
            </p:nvSpPr>
            <p:spPr>
              <a:xfrm flipH="1">
                <a:off x="5981700" y="-1"/>
                <a:ext cx="3021330" cy="302133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59358AB-E1C9-402B-9F3F-28B4F50DAC6F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5334000" y="0"/>
              <a:ext cx="6858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alpha val="60000"/>
                  </a:schemeClr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78C24EC-8C5D-4A7E-9D57-C752E0DC948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0" y="2538000"/>
              <a:ext cx="4320000" cy="4320000"/>
            </a:xfrm>
            <a:prstGeom prst="ellipse">
              <a:avLst/>
            </a:prstGeom>
            <a:solidFill>
              <a:schemeClr val="accent3">
                <a:alpha val="4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E6C0B30A-4855-4424-B3A8-AC110CA8356F}"/>
                </a:ext>
              </a:extLst>
            </p:cNvPr>
            <p:cNvGrpSpPr/>
            <p:nvPr/>
          </p:nvGrpSpPr>
          <p:grpSpPr>
            <a:xfrm rot="10800000">
              <a:off x="1" y="2948940"/>
              <a:ext cx="7818118" cy="3909059"/>
              <a:chOff x="0" y="0"/>
              <a:chExt cx="2880000" cy="1440000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DC119EB9-1A9A-45A4-AE16-9968A70C5C35}"/>
                  </a:ext>
                </a:extLst>
              </p:cNvPr>
              <p:cNvSpPr/>
              <p:nvPr/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CA5B7B85-4DC3-4343-B734-4852DD5DF033}"/>
                  </a:ext>
                </a:extLst>
              </p:cNvPr>
              <p:cNvSpPr/>
              <p:nvPr/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3F3733E-DBA5-4A25-9315-B7A1A5E7A1FF}"/>
                </a:ext>
              </a:extLst>
            </p:cNvPr>
            <p:cNvSpPr>
              <a:spLocks noChangeAspect="1"/>
            </p:cNvSpPr>
            <p:nvPr/>
          </p:nvSpPr>
          <p:spPr>
            <a:xfrm rot="10800000" flipH="1">
              <a:off x="0" y="521786"/>
              <a:ext cx="6336213" cy="6336213"/>
            </a:xfrm>
            <a:prstGeom prst="rect">
              <a:avLst/>
            </a:prstGeom>
            <a:gradFill flip="none" rotWithShape="1">
              <a:gsLst>
                <a:gs pos="0">
                  <a:schemeClr val="accent1"/>
                </a:gs>
                <a:gs pos="60000">
                  <a:schemeClr val="accent1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AAB30D07-BE85-45CD-8055-8C57B00E295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737FFCCA-9DBF-4E0A-BDC6-F7B8F39BD72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012238" y="539999"/>
            <a:ext cx="2628900" cy="5768726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1F1B23-21CD-4A3B-938B-5502019A13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50863" y="539999"/>
            <a:ext cx="8245475" cy="576872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99C884-5A98-4C01-BB89-098AC69664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6/21/2024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F54D22-9CD7-4FC6-9444-21948246C7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AECC14-D66C-401A-A0C9-DFCA5533A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‹№›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3267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67416F32-9D98-4340-82E8-E90CE00AD2AC}"/>
              </a:ext>
            </a:extLst>
          </p:cNvPr>
          <p:cNvGrpSpPr/>
          <p:nvPr/>
        </p:nvGrpSpPr>
        <p:grpSpPr>
          <a:xfrm flipV="1">
            <a:off x="0" y="-1"/>
            <a:ext cx="12191999" cy="6861601"/>
            <a:chOff x="0" y="-1"/>
            <a:chExt cx="12191999" cy="6861601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66375AB4-82BB-418F-A50F-6180F68724A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0" y="0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FDD54B2-4A3F-4BFE-8FF0-82CA73F4AE8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50280" y="2148106"/>
              <a:ext cx="4320000" cy="4320000"/>
            </a:xfrm>
            <a:prstGeom prst="ellipse">
              <a:avLst/>
            </a:prstGeom>
            <a:solidFill>
              <a:schemeClr val="accent3">
                <a:alpha val="60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30876F96-77AB-4E72-B1D2-FA45F4E3C04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0" y="0"/>
              <a:ext cx="6347046" cy="6347046"/>
            </a:xfrm>
            <a:prstGeom prst="ellipse">
              <a:avLst/>
            </a:prstGeom>
            <a:solidFill>
              <a:schemeClr val="accent3">
                <a:alpha val="2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BB08A2E9-6518-449E-940B-8518A1D850BB}"/>
                </a:ext>
              </a:extLst>
            </p:cNvPr>
            <p:cNvGrpSpPr>
              <a:grpSpLocks noChangeAspect="1"/>
            </p:cNvGrpSpPr>
            <p:nvPr/>
          </p:nvGrpSpPr>
          <p:grpSpPr>
            <a:xfrm rot="10800000">
              <a:off x="0" y="-1"/>
              <a:ext cx="10800000" cy="6858000"/>
              <a:chOff x="2328000" y="0"/>
              <a:chExt cx="2880000" cy="1440000"/>
            </a:xfrm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60A86BE0-76B3-4EA0-BA2D-05266013A814}"/>
                  </a:ext>
                </a:extLst>
              </p:cNvPr>
              <p:cNvSpPr/>
              <p:nvPr/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6BA13564-810C-4398-AA63-67B020811FCB}"/>
                  </a:ext>
                </a:extLst>
              </p:cNvPr>
              <p:cNvSpPr/>
              <p:nvPr/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555E1EF-6216-47FA-BBCA-7C0C8C2DAB8C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5602286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D8D85657-6A77-4466-887F-EE948B9CD2B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D35498-B0C3-40BD-9407-6D0C0587E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92F85E-0893-4D8C-816A-5193CC6DC9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70000">
              <a:defRPr/>
            </a:lvl1pPr>
            <a:lvl2pPr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D46A9C-9655-49F5-85B3-A8A37F4F5A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6/21/2024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EF896C-71D7-487F-A1B9-CBBE6DF4D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8228E8-7B8A-4153-BEB2-BD5A69F25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‹№›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2894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1E54407D-DBA4-414C-ACA5-30D7B87C652B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BD518BC-8E44-4DAA-A8B9-2CFBD91DCDCD}"/>
                </a:ext>
              </a:extLst>
            </p:cNvPr>
            <p:cNvSpPr/>
            <p:nvPr/>
          </p:nvSpPr>
          <p:spPr>
            <a:xfrm rot="10800000" flipH="1">
              <a:off x="0" y="2019649"/>
              <a:ext cx="4838350" cy="4838350"/>
            </a:xfrm>
            <a:prstGeom prst="rect">
              <a:avLst/>
            </a:prstGeom>
            <a:gradFill flip="none" rotWithShape="1">
              <a:gsLst>
                <a:gs pos="0">
                  <a:schemeClr val="accent1"/>
                </a:gs>
                <a:gs pos="60000">
                  <a:schemeClr val="accent1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67C3660-39CD-431D-8E64-37508FFEAC9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603875" y="0"/>
              <a:ext cx="6521820" cy="3260910"/>
              <a:chOff x="0" y="0"/>
              <a:chExt cx="2880000" cy="1440000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4CCE569-E461-438A-A235-B96A542AF82F}"/>
                  </a:ext>
                </a:extLst>
              </p:cNvPr>
              <p:cNvSpPr/>
              <p:nvPr/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73F9DF1F-1F74-476C-AD41-22AC3F8A65A0}"/>
                  </a:ext>
                </a:extLst>
              </p:cNvPr>
              <p:cNvSpPr/>
              <p:nvPr/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BE49ED5-9713-43D1-AE9E-3F9FE5574077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5334000" y="0"/>
              <a:ext cx="6858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alpha val="60000"/>
                  </a:schemeClr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21A2854-1482-4441-85EA-D7B9F3EF56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4887" y="2538000"/>
              <a:ext cx="4320000" cy="4320000"/>
            </a:xfrm>
            <a:prstGeom prst="ellipse">
              <a:avLst/>
            </a:prstGeom>
            <a:solidFill>
              <a:schemeClr val="accent2">
                <a:alpha val="20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FED36A6D-894D-44DA-851C-345A414F3F6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36F1DF-CD42-4695-A7D0-2F5B19305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7345362" cy="5768725"/>
          </a:xfrm>
        </p:spPr>
        <p:txBody>
          <a:bodyPr anchor="t"/>
          <a:lstStyle>
            <a:lvl1pPr>
              <a:defRPr sz="8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549160-0F86-4FCA-8718-6980E99C7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75612" y="540000"/>
            <a:ext cx="3565523" cy="5768725"/>
          </a:xfrm>
        </p:spPr>
        <p:txBody>
          <a:bodyPr anchor="t"/>
          <a:lstStyle>
            <a:lvl1pPr marL="0" indent="0">
              <a:buNone/>
              <a:defRPr sz="1800" cap="all" spc="3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5C6CBB-DABA-4F2E-8574-46747E15EA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6/21/2024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AF86BC-9ECC-439C-BF2E-F0B7EF193B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742552-C4C9-44EE-B7CB-5A652393B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‹№›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3769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A5774299-531D-4CAC-881D-7EB68BC99FCC}"/>
              </a:ext>
            </a:extLst>
          </p:cNvPr>
          <p:cNvGrpSpPr/>
          <p:nvPr/>
        </p:nvGrpSpPr>
        <p:grpSpPr>
          <a:xfrm>
            <a:off x="0" y="-3"/>
            <a:ext cx="12192000" cy="6858003"/>
            <a:chOff x="0" y="-3"/>
            <a:chExt cx="12192000" cy="6858003"/>
          </a:xfrm>
        </p:grpSpPr>
        <p:sp useBgFill="1">
          <p:nvSpPr>
            <p:cNvPr id="9" name="Rectangle 8">
              <a:extLst>
                <a:ext uri="{FF2B5EF4-FFF2-40B4-BE49-F238E27FC236}">
                  <a16:creationId xmlns:a16="http://schemas.microsoft.com/office/drawing/2014/main" id="{A17676CF-DDCC-48C1-AC68-CDA0B9E47FD8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E052D363-F6F5-455B-A2F2-A12B30CEE52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72000" y="-3"/>
              <a:ext cx="11520000" cy="5760000"/>
              <a:chOff x="5981700" y="-1"/>
              <a:chExt cx="6042660" cy="3021330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D0C396B8-00CA-4AE9-A0A5-B4E2B2A2AC07}"/>
                  </a:ext>
                </a:extLst>
              </p:cNvPr>
              <p:cNvSpPr/>
              <p:nvPr/>
            </p:nvSpPr>
            <p:spPr>
              <a:xfrm>
                <a:off x="9003030" y="-1"/>
                <a:ext cx="3021330" cy="302133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F6660166-3107-4058-A259-59B0527306BD}"/>
                  </a:ext>
                </a:extLst>
              </p:cNvPr>
              <p:cNvSpPr/>
              <p:nvPr/>
            </p:nvSpPr>
            <p:spPr>
              <a:xfrm flipH="1">
                <a:off x="5981700" y="-1"/>
                <a:ext cx="3021330" cy="302133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2BE934E-3063-4D0F-AFDE-68D58D336CBE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5334000" y="0"/>
              <a:ext cx="6858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alpha val="60000"/>
                  </a:schemeClr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39660FA-744A-4CB3-9BED-C59793E3BF3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0" y="2538000"/>
              <a:ext cx="4320000" cy="4320000"/>
            </a:xfrm>
            <a:prstGeom prst="ellipse">
              <a:avLst/>
            </a:prstGeom>
            <a:solidFill>
              <a:schemeClr val="accent3">
                <a:alpha val="4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AE313EEC-733B-4019-8A0B-3FA768B8DB7A}"/>
                </a:ext>
              </a:extLst>
            </p:cNvPr>
            <p:cNvGrpSpPr/>
            <p:nvPr/>
          </p:nvGrpSpPr>
          <p:grpSpPr>
            <a:xfrm rot="10800000">
              <a:off x="1" y="2948940"/>
              <a:ext cx="7818118" cy="3909059"/>
              <a:chOff x="0" y="0"/>
              <a:chExt cx="2880000" cy="1440000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421FE91F-780C-4ABD-ADE8-0EFDB7196A10}"/>
                  </a:ext>
                </a:extLst>
              </p:cNvPr>
              <p:cNvSpPr/>
              <p:nvPr/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109EA389-EE78-4475-A390-5EDED23C2D68}"/>
                  </a:ext>
                </a:extLst>
              </p:cNvPr>
              <p:cNvSpPr/>
              <p:nvPr/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E492A94-8867-4C62-9D40-4023C41E0AF8}"/>
                </a:ext>
              </a:extLst>
            </p:cNvPr>
            <p:cNvSpPr>
              <a:spLocks noChangeAspect="1"/>
            </p:cNvSpPr>
            <p:nvPr/>
          </p:nvSpPr>
          <p:spPr>
            <a:xfrm rot="10800000" flipH="1">
              <a:off x="0" y="521786"/>
              <a:ext cx="6336213" cy="6336213"/>
            </a:xfrm>
            <a:prstGeom prst="rect">
              <a:avLst/>
            </a:prstGeom>
            <a:gradFill flip="none" rotWithShape="1">
              <a:gsLst>
                <a:gs pos="0">
                  <a:schemeClr val="accent1"/>
                </a:gs>
                <a:gs pos="60000">
                  <a:schemeClr val="accent1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A3DAD7C5-BA12-4557-8BC4-72C69B0D59D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4412EC-56C0-4009-B2E3-D63F9EECB9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39999"/>
            <a:ext cx="11090275" cy="1209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70C84F-F3B7-4BF4-A328-BCF5ADD329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40000" y="1929600"/>
            <a:ext cx="5437186" cy="438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919CD5-DBB4-4749-980D-B5B40ECB67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3950" y="1929600"/>
            <a:ext cx="5437186" cy="438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CFC378-6572-43DF-8344-59DE8122C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6/21/2024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967A14-246A-4DDF-865C-68F6E16906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674B6D-E110-478C-94B9-2F8199E586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‹№›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61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5130F7E5-A40E-4C9C-8E4F-3935B9182C4A}"/>
              </a:ext>
            </a:extLst>
          </p:cNvPr>
          <p:cNvGrpSpPr/>
          <p:nvPr/>
        </p:nvGrpSpPr>
        <p:grpSpPr>
          <a:xfrm>
            <a:off x="0" y="-2"/>
            <a:ext cx="12191999" cy="6858001"/>
            <a:chOff x="0" y="-2"/>
            <a:chExt cx="12191999" cy="6858001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E67B504-02A7-4203-87D0-07D333D71917}"/>
                </a:ext>
              </a:extLst>
            </p:cNvPr>
            <p:cNvSpPr/>
            <p:nvPr/>
          </p:nvSpPr>
          <p:spPr>
            <a:xfrm>
              <a:off x="7995665" y="2562224"/>
              <a:ext cx="4196334" cy="429577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alpha val="40000"/>
                  </a:schemeClr>
                </a:gs>
                <a:gs pos="34000">
                  <a:schemeClr val="accent3">
                    <a:alpha val="20000"/>
                  </a:schemeClr>
                </a:gs>
                <a:gs pos="65000">
                  <a:schemeClr val="accent3">
                    <a:alpha val="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DA1158F3-E1C3-400D-8505-628DB94365CE}"/>
                </a:ext>
              </a:extLst>
            </p:cNvPr>
            <p:cNvGrpSpPr/>
            <p:nvPr/>
          </p:nvGrpSpPr>
          <p:grpSpPr>
            <a:xfrm rot="16200000">
              <a:off x="2295528" y="-2295528"/>
              <a:ext cx="6858000" cy="11449051"/>
              <a:chOff x="0" y="2333625"/>
              <a:chExt cx="9515474" cy="3766109"/>
            </a:xfrm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0AEADDCE-3295-4F24-8700-C93B5457C2B7}"/>
                  </a:ext>
                </a:extLst>
              </p:cNvPr>
              <p:cNvSpPr/>
              <p:nvPr/>
            </p:nvSpPr>
            <p:spPr>
              <a:xfrm>
                <a:off x="4757737" y="2333625"/>
                <a:ext cx="4757737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1F95C76A-5429-458C-BC9D-E1053EF7B84F}"/>
                  </a:ext>
                </a:extLst>
              </p:cNvPr>
              <p:cNvSpPr/>
              <p:nvPr/>
            </p:nvSpPr>
            <p:spPr>
              <a:xfrm flipH="1">
                <a:off x="0" y="2333625"/>
                <a:ext cx="4757737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3D0E8A42-259A-43FA-B284-B459D7364097}"/>
                </a:ext>
              </a:extLst>
            </p:cNvPr>
            <p:cNvGrpSpPr>
              <a:grpSpLocks noChangeAspect="1"/>
            </p:cNvGrpSpPr>
            <p:nvPr/>
          </p:nvGrpSpPr>
          <p:grpSpPr>
            <a:xfrm rot="5400000">
              <a:off x="3583369" y="-3583369"/>
              <a:ext cx="4713262" cy="11880000"/>
              <a:chOff x="1" y="0"/>
              <a:chExt cx="8305797" cy="6858000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7900B4F1-619C-4C0E-B749-1843F22C946A}"/>
                  </a:ext>
                </a:extLst>
              </p:cNvPr>
              <p:cNvSpPr/>
              <p:nvPr/>
            </p:nvSpPr>
            <p:spPr>
              <a:xfrm>
                <a:off x="931" y="3429000"/>
                <a:ext cx="8304867" cy="3429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>
                      <a:alpha val="60000"/>
                    </a:schemeClr>
                  </a:gs>
                  <a:gs pos="63000">
                    <a:schemeClr val="accent3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6E6F70BB-DCCC-4CF0-B5BB-95A965A99947}"/>
                  </a:ext>
                </a:extLst>
              </p:cNvPr>
              <p:cNvSpPr/>
              <p:nvPr/>
            </p:nvSpPr>
            <p:spPr>
              <a:xfrm flipV="1">
                <a:off x="1" y="0"/>
                <a:ext cx="8304867" cy="3429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>
                      <a:alpha val="60000"/>
                    </a:schemeClr>
                  </a:gs>
                  <a:gs pos="63000">
                    <a:schemeClr val="accent3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3E6C50C-C1DA-44E1-B254-3B7228879DCD}"/>
                </a:ext>
              </a:extLst>
            </p:cNvPr>
            <p:cNvGrpSpPr/>
            <p:nvPr/>
          </p:nvGrpSpPr>
          <p:grpSpPr>
            <a:xfrm>
              <a:off x="2676525" y="0"/>
              <a:ext cx="9515473" cy="3766109"/>
              <a:chOff x="2333625" y="2433367"/>
              <a:chExt cx="9897159" cy="3766109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DFC6EEED-A40A-4D1C-BE6B-11DD62770607}"/>
                  </a:ext>
                </a:extLst>
              </p:cNvPr>
              <p:cNvSpPr/>
              <p:nvPr/>
            </p:nvSpPr>
            <p:spPr>
              <a:xfrm>
                <a:off x="7282205" y="2433367"/>
                <a:ext cx="4948579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527FF3FB-FDFC-4659-A7D6-ABED74010E82}"/>
                  </a:ext>
                </a:extLst>
              </p:cNvPr>
              <p:cNvSpPr/>
              <p:nvPr/>
            </p:nvSpPr>
            <p:spPr>
              <a:xfrm flipH="1">
                <a:off x="2333625" y="2433367"/>
                <a:ext cx="4948579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51548ED5-6668-4672-88DC-40E92508ACA2}"/>
                </a:ext>
              </a:extLst>
            </p:cNvPr>
            <p:cNvGrpSpPr/>
            <p:nvPr/>
          </p:nvGrpSpPr>
          <p:grpSpPr>
            <a:xfrm>
              <a:off x="0" y="0"/>
              <a:ext cx="9515473" cy="3766109"/>
              <a:chOff x="0" y="2333625"/>
              <a:chExt cx="9515473" cy="3766109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75AE1B2-E73F-4E6E-AAFB-FB1C02684D32}"/>
                  </a:ext>
                </a:extLst>
              </p:cNvPr>
              <p:cNvSpPr/>
              <p:nvPr/>
            </p:nvSpPr>
            <p:spPr>
              <a:xfrm>
                <a:off x="4757737" y="2333625"/>
                <a:ext cx="4757736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D750F2D6-C0E1-4AFE-AB87-083292737609}"/>
                  </a:ext>
                </a:extLst>
              </p:cNvPr>
              <p:cNvSpPr/>
              <p:nvPr/>
            </p:nvSpPr>
            <p:spPr>
              <a:xfrm flipH="1">
                <a:off x="0" y="2333625"/>
                <a:ext cx="4757736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4ECC0D66-F2BE-4BF4-87F6-CE618B5C891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0BCA11-08C2-4C9A-B0A3-31C9051CD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39999"/>
            <a:ext cx="11090273" cy="1210396"/>
          </a:xfrm>
        </p:spPr>
        <p:txBody>
          <a:bodyPr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62CEB0-C969-40EA-A5E2-8D875E28A6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000" y="1929783"/>
            <a:ext cx="5448052" cy="792161"/>
          </a:xfrm>
        </p:spPr>
        <p:txBody>
          <a:bodyPr anchor="b"/>
          <a:lstStyle>
            <a:lvl1pPr marL="0" indent="0">
              <a:buNone/>
              <a:defRPr sz="16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0F41A6-112E-4305-A0BA-6E119A77AC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0000" y="2937844"/>
            <a:ext cx="5437186" cy="3376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AC672C5-31B9-443B-8DEE-5523646891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03949" y="1929782"/>
            <a:ext cx="5437187" cy="792000"/>
          </a:xfrm>
        </p:spPr>
        <p:txBody>
          <a:bodyPr anchor="b"/>
          <a:lstStyle>
            <a:lvl1pPr marL="0" indent="0">
              <a:buNone/>
              <a:defRPr sz="1600" b="0" i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4D18B9D-8B21-4249-A3AD-8FBE48F0F55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03950" y="2937844"/>
            <a:ext cx="5437186" cy="3376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5B60881-13B2-4064-84FB-6D071F36C4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6/21/2024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49FCE5D-D5EF-485D-97FA-2614FF9642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7F204FC-4F66-417C-8E4B-74772ED05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‹№›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585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9521FD20-B9D4-4FD1-9AAD-F4157555AD62}"/>
              </a:ext>
            </a:extLst>
          </p:cNvPr>
          <p:cNvGrpSpPr/>
          <p:nvPr/>
        </p:nvGrpSpPr>
        <p:grpSpPr>
          <a:xfrm rot="10800000">
            <a:off x="1392000" y="0"/>
            <a:ext cx="10800000" cy="6858000"/>
            <a:chOff x="0" y="0"/>
            <a:chExt cx="10800000" cy="685800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7477A35-8424-45D6-A66E-8ACFA6C405B5}"/>
                </a:ext>
              </a:extLst>
            </p:cNvPr>
            <p:cNvSpPr/>
            <p:nvPr/>
          </p:nvSpPr>
          <p:spPr>
            <a:xfrm>
              <a:off x="540000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BFBA1CE-E9AC-40C0-A7F9-E5671F5FEF9C}"/>
                </a:ext>
              </a:extLst>
            </p:cNvPr>
            <p:cNvSpPr/>
            <p:nvPr/>
          </p:nvSpPr>
          <p:spPr>
            <a:xfrm flipH="1">
              <a:off x="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0C2729A-59F8-46A4-9AAA-7665E5966E2D}"/>
              </a:ext>
            </a:extLst>
          </p:cNvPr>
          <p:cNvGrpSpPr>
            <a:grpSpLocks noChangeAspect="1"/>
          </p:cNvGrpSpPr>
          <p:nvPr/>
        </p:nvGrpSpPr>
        <p:grpSpPr>
          <a:xfrm rot="16200000" flipH="1">
            <a:off x="-1714500" y="1714500"/>
            <a:ext cx="6858000" cy="3429000"/>
            <a:chOff x="0" y="0"/>
            <a:chExt cx="2880000" cy="14400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3EBBB96-590D-4704-87AD-A00AE2424DE8}"/>
                </a:ext>
              </a:extLst>
            </p:cNvPr>
            <p:cNvSpPr/>
            <p:nvPr/>
          </p:nvSpPr>
          <p:spPr>
            <a:xfrm>
              <a:off x="144000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89BAB7D-5298-40B9-910B-136D0C6A9934}"/>
                </a:ext>
              </a:extLst>
            </p:cNvPr>
            <p:cNvSpPr/>
            <p:nvPr/>
          </p:nvSpPr>
          <p:spPr>
            <a:xfrm flipH="1">
              <a:off x="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F323EA00-E168-4864-883B-358A7CDF9153}"/>
              </a:ext>
            </a:extLst>
          </p:cNvPr>
          <p:cNvSpPr>
            <a:spLocks noChangeAspect="1"/>
          </p:cNvSpPr>
          <p:nvPr/>
        </p:nvSpPr>
        <p:spPr>
          <a:xfrm rot="10800000">
            <a:off x="5602287" y="268286"/>
            <a:ext cx="6589713" cy="6589713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A4F2DFA-2F27-43FB-B08C-0787FA44B0D1}"/>
              </a:ext>
            </a:extLst>
          </p:cNvPr>
          <p:cNvSpPr>
            <a:spLocks noChangeAspect="1"/>
          </p:cNvSpPr>
          <p:nvPr/>
        </p:nvSpPr>
        <p:spPr>
          <a:xfrm>
            <a:off x="0" y="0"/>
            <a:ext cx="6589713" cy="6589713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60000"/>
                </a:schemeClr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D750354-CD8D-4A3B-A7AC-04622BCB049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3ED3C6-DA43-4D1C-9056-407A4FB1C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6"/>
            <a:ext cx="11090275" cy="5759450"/>
          </a:xfrm>
        </p:spPr>
        <p:txBody>
          <a:bodyPr/>
          <a:lstStyle>
            <a:lvl1pPr>
              <a:defRPr sz="8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0CEB41-E921-45ED-951A-861E31E013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6/21/2024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6B422D-769C-4E63-8763-ABBB88500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38FB6F-2D68-40C0-B628-142011F34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‹№›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0520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ED88E92-14F3-4B58-9E48-1D79E139A89E}"/>
              </a:ext>
            </a:extLst>
          </p:cNvPr>
          <p:cNvGrpSpPr/>
          <p:nvPr/>
        </p:nvGrpSpPr>
        <p:grpSpPr>
          <a:xfrm>
            <a:off x="0" y="0"/>
            <a:ext cx="12191999" cy="6861600"/>
            <a:chOff x="1" y="0"/>
            <a:chExt cx="12191999" cy="68616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6466AE7-32B6-4334-AF41-B9387E6726C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659C09F8-90CD-443F-9AA1-D08C56A605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C7304AB-BE7D-45AC-A876-4A24543AE5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8E11922B-DDB3-46D7-B1BD-C1CCDB3C42E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580F8F6-E662-4BCD-AC9C-7E5DDBD5A773}"/>
                  </a:ext>
                </a:extLst>
              </p:cNvPr>
              <p:cNvSpPr/>
              <p:nvPr/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9A333FE5-ADB0-48EE-A1A6-9AA36DA343A2}"/>
                  </a:ext>
                </a:extLst>
              </p:cNvPr>
              <p:cNvSpPr/>
              <p:nvPr/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0B09CD4F-6DF4-48AA-BD35-23E3F2A643F7}"/>
                </a:ext>
              </a:extLst>
            </p:cNvPr>
            <p:cNvGrpSpPr>
              <a:grpSpLocks noChangeAspect="1"/>
            </p:cNvGrpSpPr>
            <p:nvPr/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02223219-ACCC-42F2-A1B4-E3C8C8AB12A4}"/>
                  </a:ext>
                </a:extLst>
              </p:cNvPr>
              <p:cNvSpPr/>
              <p:nvPr/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1510B0E9-9BA0-4357-9E04-554C19BAAC89}"/>
                  </a:ext>
                </a:extLst>
              </p:cNvPr>
              <p:cNvSpPr/>
              <p:nvPr/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F06DA80-525A-4C9E-A441-50630AA772A4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E841E027-8E53-4FEB-8605-2124D85731C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DD871A2-AE80-4408-AA95-DC60D132E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6/21/2024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D122A1-7B97-4979-B319-1CE0A4A497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209A76-7DCD-477A-A6BA-EEA63FF94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‹№›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3521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D5C0F5C-A529-490C-8941-78F10C6A00D3}"/>
              </a:ext>
            </a:extLst>
          </p:cNvPr>
          <p:cNvGrpSpPr/>
          <p:nvPr/>
        </p:nvGrpSpPr>
        <p:grpSpPr>
          <a:xfrm flipH="1">
            <a:off x="0" y="0"/>
            <a:ext cx="12191999" cy="6858001"/>
            <a:chOff x="0" y="-2"/>
            <a:chExt cx="12191999" cy="685800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4A8D739-B942-4545-9459-A6CAF0444D1F}"/>
                </a:ext>
              </a:extLst>
            </p:cNvPr>
            <p:cNvSpPr/>
            <p:nvPr/>
          </p:nvSpPr>
          <p:spPr>
            <a:xfrm>
              <a:off x="7995665" y="2562224"/>
              <a:ext cx="4196334" cy="429577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alpha val="40000"/>
                  </a:schemeClr>
                </a:gs>
                <a:gs pos="34000">
                  <a:schemeClr val="accent3">
                    <a:alpha val="20000"/>
                  </a:schemeClr>
                </a:gs>
                <a:gs pos="65000">
                  <a:schemeClr val="accent3">
                    <a:alpha val="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BB38CCA-110B-4404-9363-BFFA76C096D2}"/>
                </a:ext>
              </a:extLst>
            </p:cNvPr>
            <p:cNvGrpSpPr/>
            <p:nvPr/>
          </p:nvGrpSpPr>
          <p:grpSpPr>
            <a:xfrm rot="16200000">
              <a:off x="2295528" y="-2295528"/>
              <a:ext cx="6858000" cy="11449051"/>
              <a:chOff x="0" y="2333625"/>
              <a:chExt cx="9515474" cy="3766109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B223FE99-C58F-4A56-8F8E-2942FF74E4BD}"/>
                  </a:ext>
                </a:extLst>
              </p:cNvPr>
              <p:cNvSpPr/>
              <p:nvPr/>
            </p:nvSpPr>
            <p:spPr>
              <a:xfrm>
                <a:off x="4757737" y="2333625"/>
                <a:ext cx="4757737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DBBD4511-8AB6-4BD3-8410-7FB3EC8D42B2}"/>
                  </a:ext>
                </a:extLst>
              </p:cNvPr>
              <p:cNvSpPr/>
              <p:nvPr/>
            </p:nvSpPr>
            <p:spPr>
              <a:xfrm flipH="1">
                <a:off x="0" y="2333625"/>
                <a:ext cx="4757737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A8CA067-2248-4BD3-B56E-2C014AEB2273}"/>
                </a:ext>
              </a:extLst>
            </p:cNvPr>
            <p:cNvGrpSpPr>
              <a:grpSpLocks noChangeAspect="1"/>
            </p:cNvGrpSpPr>
            <p:nvPr/>
          </p:nvGrpSpPr>
          <p:grpSpPr>
            <a:xfrm rot="5400000">
              <a:off x="3583369" y="-3583369"/>
              <a:ext cx="4713262" cy="11880000"/>
              <a:chOff x="1" y="0"/>
              <a:chExt cx="8305797" cy="6858000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8C017B9B-2727-4255-8F80-9D4C2A5AE297}"/>
                  </a:ext>
                </a:extLst>
              </p:cNvPr>
              <p:cNvSpPr/>
              <p:nvPr/>
            </p:nvSpPr>
            <p:spPr>
              <a:xfrm>
                <a:off x="931" y="3429000"/>
                <a:ext cx="8304867" cy="3429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>
                      <a:alpha val="60000"/>
                    </a:schemeClr>
                  </a:gs>
                  <a:gs pos="63000">
                    <a:schemeClr val="accent3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693C5F16-BC47-4707-B6B7-DC5262ACDC51}"/>
                  </a:ext>
                </a:extLst>
              </p:cNvPr>
              <p:cNvSpPr/>
              <p:nvPr/>
            </p:nvSpPr>
            <p:spPr>
              <a:xfrm flipV="1">
                <a:off x="1" y="0"/>
                <a:ext cx="8304867" cy="3429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>
                      <a:alpha val="60000"/>
                    </a:schemeClr>
                  </a:gs>
                  <a:gs pos="63000">
                    <a:schemeClr val="accent3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E88FE13-0734-4BB3-B4D1-7C53A194DA84}"/>
                </a:ext>
              </a:extLst>
            </p:cNvPr>
            <p:cNvGrpSpPr/>
            <p:nvPr/>
          </p:nvGrpSpPr>
          <p:grpSpPr>
            <a:xfrm>
              <a:off x="2676525" y="0"/>
              <a:ext cx="9515473" cy="3766109"/>
              <a:chOff x="2333625" y="2433367"/>
              <a:chExt cx="9897159" cy="3766109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C9B7EF7-1EDF-4AC7-8E40-C2801783AC85}"/>
                  </a:ext>
                </a:extLst>
              </p:cNvPr>
              <p:cNvSpPr/>
              <p:nvPr/>
            </p:nvSpPr>
            <p:spPr>
              <a:xfrm>
                <a:off x="7282205" y="2433367"/>
                <a:ext cx="4948579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25CA0A0-9A3F-498E-983D-B3285EF5AD9A}"/>
                  </a:ext>
                </a:extLst>
              </p:cNvPr>
              <p:cNvSpPr/>
              <p:nvPr/>
            </p:nvSpPr>
            <p:spPr>
              <a:xfrm flipH="1">
                <a:off x="2333625" y="2433367"/>
                <a:ext cx="4948579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A5171814-E4F0-44B5-BC3F-588512210991}"/>
                </a:ext>
              </a:extLst>
            </p:cNvPr>
            <p:cNvGrpSpPr/>
            <p:nvPr/>
          </p:nvGrpSpPr>
          <p:grpSpPr>
            <a:xfrm>
              <a:off x="0" y="0"/>
              <a:ext cx="9515473" cy="3766109"/>
              <a:chOff x="0" y="2333625"/>
              <a:chExt cx="9515473" cy="3766109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8E666ACD-EB1C-4732-971B-C3B26061DB82}"/>
                  </a:ext>
                </a:extLst>
              </p:cNvPr>
              <p:cNvSpPr/>
              <p:nvPr/>
            </p:nvSpPr>
            <p:spPr>
              <a:xfrm>
                <a:off x="4757737" y="2333625"/>
                <a:ext cx="4757736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2A4E213B-7F96-44C1-90B3-B72E9387BF73}"/>
                  </a:ext>
                </a:extLst>
              </p:cNvPr>
              <p:cNvSpPr/>
              <p:nvPr/>
            </p:nvSpPr>
            <p:spPr>
              <a:xfrm flipH="1">
                <a:off x="0" y="2333625"/>
                <a:ext cx="4757736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BFE392AA-35E5-40E5-9309-284A0C54106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A8188C-9713-46E1-AA5C-C84FE515F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999" y="540000"/>
            <a:ext cx="4511425" cy="2771774"/>
          </a:xfrm>
        </p:spPr>
        <p:txBody>
          <a:bodyPr anchor="t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E192CC-893A-4A84-A7E9-F389D83F0B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2400" y="540000"/>
            <a:ext cx="6408736" cy="5759450"/>
          </a:xfrm>
        </p:spPr>
        <p:txBody>
          <a:bodyPr/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CC7765-7D44-43DD-A1DF-419D3E1C62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40000" y="3536950"/>
            <a:ext cx="4511426" cy="2771775"/>
          </a:xfrm>
        </p:spPr>
        <p:txBody>
          <a:bodyPr/>
          <a:lstStyle>
            <a:lvl1pPr marL="0" indent="0">
              <a:buNone/>
              <a:defRPr sz="1600" cap="all" spc="300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D36875-AFB0-4905-8C9E-A72B4F5977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6/21/2024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437ABF-7E70-4E45-A67B-C503BF182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8016CA-2983-47BF-BA09-2130A40C8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‹№›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8484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97E00A2-2906-4C97-9D1F-C789D3ADD373}"/>
              </a:ext>
            </a:extLst>
          </p:cNvPr>
          <p:cNvGrpSpPr/>
          <p:nvPr/>
        </p:nvGrpSpPr>
        <p:grpSpPr>
          <a:xfrm rot="10800000">
            <a:off x="1392000" y="0"/>
            <a:ext cx="10800000" cy="6858000"/>
            <a:chOff x="0" y="0"/>
            <a:chExt cx="10800000" cy="68580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9CE8EF9-87D6-47FD-B7D3-2D48D8E48AC3}"/>
                </a:ext>
              </a:extLst>
            </p:cNvPr>
            <p:cNvSpPr/>
            <p:nvPr/>
          </p:nvSpPr>
          <p:spPr>
            <a:xfrm>
              <a:off x="540000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784998E-9D37-4D0D-889A-C67531E5295C}"/>
                </a:ext>
              </a:extLst>
            </p:cNvPr>
            <p:cNvSpPr/>
            <p:nvPr/>
          </p:nvSpPr>
          <p:spPr>
            <a:xfrm flipH="1">
              <a:off x="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B575B0B-C502-438E-967C-64D268031426}"/>
              </a:ext>
            </a:extLst>
          </p:cNvPr>
          <p:cNvGrpSpPr>
            <a:grpSpLocks noChangeAspect="1"/>
          </p:cNvGrpSpPr>
          <p:nvPr/>
        </p:nvGrpSpPr>
        <p:grpSpPr>
          <a:xfrm rot="16200000" flipH="1">
            <a:off x="-1714500" y="1714500"/>
            <a:ext cx="6858000" cy="3429000"/>
            <a:chOff x="0" y="0"/>
            <a:chExt cx="2880000" cy="1440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FC29931-00EB-4F74-BE4C-172A4C282A26}"/>
                </a:ext>
              </a:extLst>
            </p:cNvPr>
            <p:cNvSpPr/>
            <p:nvPr/>
          </p:nvSpPr>
          <p:spPr>
            <a:xfrm>
              <a:off x="144000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89B4C87-FDD3-406D-BE06-3ABF69905E03}"/>
                </a:ext>
              </a:extLst>
            </p:cNvPr>
            <p:cNvSpPr/>
            <p:nvPr/>
          </p:nvSpPr>
          <p:spPr>
            <a:xfrm flipH="1">
              <a:off x="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FD817A89-A0E1-4190-90AE-0571E6CE8FC6}"/>
              </a:ext>
            </a:extLst>
          </p:cNvPr>
          <p:cNvSpPr>
            <a:spLocks noChangeAspect="1"/>
          </p:cNvSpPr>
          <p:nvPr/>
        </p:nvSpPr>
        <p:spPr>
          <a:xfrm rot="10800000">
            <a:off x="5602287" y="268286"/>
            <a:ext cx="6589713" cy="6589713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FD20388-C666-4992-920D-5F034214950C}"/>
              </a:ext>
            </a:extLst>
          </p:cNvPr>
          <p:cNvSpPr>
            <a:spLocks noChangeAspect="1"/>
          </p:cNvSpPr>
          <p:nvPr/>
        </p:nvSpPr>
        <p:spPr>
          <a:xfrm>
            <a:off x="0" y="0"/>
            <a:ext cx="6589713" cy="6589713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60000"/>
                </a:schemeClr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CAB0CC3-A07E-43B8-9B34-0A67C1806DE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1800A6-9706-4B81-B957-C950A5F774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999" y="540000"/>
            <a:ext cx="4511425" cy="2771774"/>
          </a:xfrm>
        </p:spPr>
        <p:txBody>
          <a:bodyPr anchor="t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A17652B-AA0D-4574-AF1D-7F7442D84B0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32400" y="549275"/>
            <a:ext cx="6408736" cy="57594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A19547-D24B-4BD1-8C26-318450B171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39999" y="3536950"/>
            <a:ext cx="4511425" cy="2771774"/>
          </a:xfrm>
        </p:spPr>
        <p:txBody>
          <a:bodyPr/>
          <a:lstStyle>
            <a:lvl1pPr marL="0" indent="0">
              <a:buNone/>
              <a:defRPr sz="1600" cap="all" spc="300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3A22E6-7E01-4547-8555-B2C1975439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6/21/2024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0F6BEC-98F3-43FE-BA9B-B046D8917F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2FAF54-57F0-46F9-A1BA-B554E1401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‹№›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8660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1749C77-AA3A-4DA0-9E20-32FCD2B8B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11101135" cy="18095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8DC81A-9B5E-4A92-AA7B-3D750F95F4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000" y="2528887"/>
            <a:ext cx="11101136" cy="37798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4B8083-48FB-4D6A-B77A-262FE3E23D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40000" y="6314400"/>
            <a:ext cx="73507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spc="100" baseline="0">
                <a:solidFill>
                  <a:schemeClr val="tx1"/>
                </a:solidFill>
              </a:defRPr>
            </a:lvl1pPr>
          </a:lstStyle>
          <a:p>
            <a:endParaRPr lang="en-US" sz="100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EDA5BD-F7C8-4883-81D1-EF1F6F00EF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075613" y="6314400"/>
            <a:ext cx="26234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none" spc="100" baseline="0">
                <a:solidFill>
                  <a:schemeClr val="tx1"/>
                </a:solidFill>
              </a:defRPr>
            </a:lvl1pPr>
          </a:lstStyle>
          <a:p>
            <a:pPr algn="r"/>
            <a:fld id="{7CF0BCE0-945C-4FDF-95A1-2149B1FF5B83}" type="datetimeFigureOut">
              <a:rPr lang="en-US" smtClean="0"/>
              <a:pPr algn="r"/>
              <a:t>6/21/2024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48FEDB-2614-400B-9C19-0F4D448D98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83899" y="6314400"/>
            <a:ext cx="7572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spc="100" baseline="0">
                <a:solidFill>
                  <a:schemeClr val="tx1"/>
                </a:solidFill>
              </a:defRPr>
            </a:lvl1pPr>
          </a:lstStyle>
          <a:p>
            <a:fld id="{4CD77608-3819-479B-BB98-C216BA724EFE}" type="slidenum">
              <a:rPr lang="en-US" smtClean="0"/>
              <a:pPr/>
              <a:t>‹№›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64883939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66" r:id="rId6"/>
    <p:sldLayoutId id="2147483662" r:id="rId7"/>
    <p:sldLayoutId id="2147483663" r:id="rId8"/>
    <p:sldLayoutId id="2147483664" r:id="rId9"/>
    <p:sldLayoutId id="2147483665" r:id="rId10"/>
    <p:sldLayoutId id="214748366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0000" indent="-270000" algn="l" defTabSz="914400" rtl="0" eaLnBrk="1" latinLnBrk="0" hangingPunct="1">
        <a:lnSpc>
          <a:spcPct val="125000"/>
        </a:lnSpc>
        <a:spcBef>
          <a:spcPts val="1000"/>
        </a:spcBef>
        <a:buFont typeface="Arial" panose="020B0604020202020204" pitchFamily="34" charset="0"/>
        <a:buChar char="•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1pPr>
      <a:lvl2pPr marL="720000" indent="-2700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2pPr>
      <a:lvl3pPr marL="1080000" indent="-2700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3pPr>
      <a:lvl4pPr marL="1440000" indent="-2700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4pPr>
      <a:lvl5pPr marL="1800000" indent="-2700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7755DFF-B952-F0BE-8606-05C0327FAC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03" y="-608"/>
            <a:ext cx="11101135" cy="199485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uk" sz="6200" b="1" dirty="0">
                <a:latin typeface="Times New Roman"/>
                <a:ea typeface="+mj-lt"/>
                <a:cs typeface="+mj-lt"/>
              </a:rPr>
              <a:t>Комп'ютерно-технологічна практика</a:t>
            </a:r>
            <a:endParaRPr lang="uk-UA" sz="6200" b="1" dirty="0">
              <a:latin typeface="Times New Roman"/>
              <a:ea typeface="+mj-lt"/>
              <a:cs typeface="+mj-lt"/>
            </a:endParaRPr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C6A205DB-B344-8E80-05C0-B9929328BF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04" y="3911410"/>
            <a:ext cx="5884394" cy="2489506"/>
          </a:xfrm>
        </p:spPr>
        <p:txBody>
          <a:bodyPr vert="horz" lIns="91440" tIns="45720" rIns="91440" bIns="45720" rtlCol="0" anchor="t">
            <a:normAutofit fontScale="77500" lnSpcReduction="20000"/>
          </a:bodyPr>
          <a:lstStyle/>
          <a:p>
            <a:pPr marL="269875" indent="-269875">
              <a:lnSpc>
                <a:spcPct val="120000"/>
              </a:lnSpc>
            </a:pPr>
            <a:r>
              <a:rPr lang="uk-UA" sz="2400" cap="all" dirty="0">
                <a:latin typeface="Times New Roman"/>
                <a:cs typeface="Times New Roman"/>
              </a:rPr>
              <a:t>Виконав: </a:t>
            </a:r>
            <a:endParaRPr lang="uk-UA" sz="2400" dirty="0">
              <a:latin typeface="Times New Roman"/>
              <a:cs typeface="Times New Roman"/>
            </a:endParaRPr>
          </a:p>
          <a:p>
            <a:pPr marL="269875" indent="-269875">
              <a:lnSpc>
                <a:spcPct val="120000"/>
              </a:lnSpc>
            </a:pPr>
            <a:r>
              <a:rPr lang="uk-UA" sz="2400" cap="all" dirty="0">
                <a:latin typeface="Times New Roman"/>
                <a:cs typeface="Times New Roman"/>
              </a:rPr>
              <a:t>Студент групи ПА-22-2</a:t>
            </a:r>
            <a:endParaRPr lang="uk-UA" sz="2400" dirty="0">
              <a:latin typeface="Times New Roman"/>
              <a:cs typeface="Times New Roman"/>
            </a:endParaRPr>
          </a:p>
          <a:p>
            <a:pPr marL="269875" indent="-269875">
              <a:lnSpc>
                <a:spcPct val="120000"/>
              </a:lnSpc>
            </a:pPr>
            <a:r>
              <a:rPr lang="uk-UA" sz="2400" cap="all" err="1">
                <a:latin typeface="Times New Roman"/>
                <a:cs typeface="Times New Roman"/>
              </a:rPr>
              <a:t>Овдієнко</a:t>
            </a:r>
            <a:r>
              <a:rPr lang="uk-UA" sz="2400" cap="all" dirty="0">
                <a:latin typeface="Times New Roman"/>
                <a:cs typeface="Times New Roman"/>
              </a:rPr>
              <a:t> Андрій Володимирович</a:t>
            </a:r>
            <a:endParaRPr lang="uk-UA" sz="2400" dirty="0">
              <a:latin typeface="Times New Roman"/>
              <a:cs typeface="Times New Roman"/>
            </a:endParaRPr>
          </a:p>
          <a:p>
            <a:pPr marL="0" indent="0">
              <a:lnSpc>
                <a:spcPct val="120000"/>
              </a:lnSpc>
              <a:buNone/>
            </a:pPr>
            <a:endParaRPr lang="uk-UA" sz="2400" cap="all" dirty="0">
              <a:latin typeface="Times New Roman"/>
              <a:cs typeface="Times New Roman"/>
            </a:endParaRPr>
          </a:p>
          <a:p>
            <a:pPr marL="269875" indent="-269875">
              <a:lnSpc>
                <a:spcPct val="120000"/>
              </a:lnSpc>
            </a:pPr>
            <a:r>
              <a:rPr lang="uk-UA" sz="2400" cap="all" dirty="0">
                <a:latin typeface="Times New Roman"/>
                <a:cs typeface="Times New Roman"/>
              </a:rPr>
              <a:t>Керівник:</a:t>
            </a:r>
            <a:endParaRPr lang="uk-UA" sz="2400" dirty="0">
              <a:latin typeface="Times New Roman"/>
              <a:cs typeface="Times New Roman"/>
            </a:endParaRPr>
          </a:p>
          <a:p>
            <a:pPr marL="269875" indent="-269875">
              <a:lnSpc>
                <a:spcPct val="120000"/>
              </a:lnSpc>
            </a:pPr>
            <a:r>
              <a:rPr lang="uk-UA" sz="2400" cap="all" dirty="0" err="1">
                <a:latin typeface="Times New Roman"/>
                <a:cs typeface="Times New Roman"/>
              </a:rPr>
              <a:t>Сірик</a:t>
            </a:r>
            <a:r>
              <a:rPr lang="uk-UA" sz="2400" cap="all" dirty="0">
                <a:latin typeface="Times New Roman"/>
                <a:cs typeface="Times New Roman"/>
              </a:rPr>
              <a:t> Світлана Федорівна.</a:t>
            </a:r>
            <a:endParaRPr lang="uk-UA" sz="2400">
              <a:latin typeface="Times New Roman"/>
              <a:cs typeface="Times New Roman"/>
            </a:endParaRPr>
          </a:p>
          <a:p>
            <a:pPr marL="0" indent="0">
              <a:lnSpc>
                <a:spcPct val="120000"/>
              </a:lnSpc>
              <a:buNone/>
            </a:pPr>
            <a:endParaRPr lang="uk-UA" sz="2400" dirty="0">
              <a:latin typeface="Times New Roman"/>
              <a:cs typeface="Times New Roman"/>
            </a:endParaRPr>
          </a:p>
        </p:txBody>
      </p:sp>
      <p:sp>
        <p:nvSpPr>
          <p:cNvPr id="5" name="Підзаголовок 2">
            <a:extLst>
              <a:ext uri="{FF2B5EF4-FFF2-40B4-BE49-F238E27FC236}">
                <a16:creationId xmlns:a16="http://schemas.microsoft.com/office/drawing/2014/main" id="{DF922657-CADD-6B01-5163-1E9E4CE93CA3}"/>
              </a:ext>
            </a:extLst>
          </p:cNvPr>
          <p:cNvSpPr txBox="1">
            <a:spLocks/>
          </p:cNvSpPr>
          <p:nvPr/>
        </p:nvSpPr>
        <p:spPr>
          <a:xfrm>
            <a:off x="529786" y="1990440"/>
            <a:ext cx="11127361" cy="17404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0" indent="0" algn="l" defTabSz="914400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cap="all" spc="3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uk-UA" sz="2400" dirty="0">
                <a:latin typeface="Times New Roman"/>
                <a:cs typeface="Calibri"/>
              </a:rPr>
              <a:t>Із дисципліни професійної підготовки</a:t>
            </a:r>
            <a:endParaRPr lang="uk-UA"/>
          </a:p>
          <a:p>
            <a:pPr algn="ctr">
              <a:lnSpc>
                <a:spcPct val="150000"/>
              </a:lnSpc>
            </a:pPr>
            <a:r>
              <a:rPr lang="uk-UA" sz="2400" dirty="0">
                <a:latin typeface="Times New Roman"/>
                <a:cs typeface="Calibri"/>
              </a:rPr>
              <a:t>на тему: "Візуальне програмування в середовищі </a:t>
            </a:r>
            <a:r>
              <a:rPr lang="uk-UA" sz="2400" err="1">
                <a:latin typeface="Times New Roman"/>
                <a:cs typeface="Calibri"/>
              </a:rPr>
              <a:t>Visual</a:t>
            </a:r>
            <a:r>
              <a:rPr lang="uk-UA" sz="2400" dirty="0">
                <a:latin typeface="Times New Roman"/>
                <a:cs typeface="Calibri"/>
              </a:rPr>
              <a:t> </a:t>
            </a:r>
            <a:r>
              <a:rPr lang="uk-UA" sz="2400" err="1">
                <a:latin typeface="Times New Roman"/>
                <a:cs typeface="Calibri"/>
              </a:rPr>
              <a:t>Studio</a:t>
            </a:r>
            <a:r>
              <a:rPr lang="uk-UA" sz="2400" dirty="0">
                <a:latin typeface="Times New Roman"/>
                <a:cs typeface="Calibri"/>
              </a:rPr>
              <a:t> </a:t>
            </a:r>
            <a:r>
              <a:rPr lang="uk-UA" sz="2400" err="1">
                <a:latin typeface="Times New Roman"/>
                <a:cs typeface="Calibri"/>
              </a:rPr>
              <a:t>Code</a:t>
            </a:r>
            <a:r>
              <a:rPr lang="uk-UA" sz="2400" dirty="0">
                <a:latin typeface="Times New Roman"/>
                <a:cs typeface="Calibri"/>
              </a:rPr>
              <a:t>"</a:t>
            </a:r>
            <a:endParaRPr lang="uk-UA" sz="2400">
              <a:latin typeface="Times New Roman"/>
              <a:cs typeface="Times New Roman"/>
            </a:endParaRPr>
          </a:p>
        </p:txBody>
      </p:sp>
      <p:pic>
        <p:nvPicPr>
          <p:cNvPr id="12" name="Рисунок 11" descr="Зображення, що містить одежа, особа, Обличчя людини, нашийник&#10;&#10;Опис створено автоматично">
            <a:extLst>
              <a:ext uri="{FF2B5EF4-FFF2-40B4-BE49-F238E27FC236}">
                <a16:creationId xmlns:a16="http://schemas.microsoft.com/office/drawing/2014/main" id="{932DDD50-47FE-406A-D12B-ADB400DA8A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4383" y="3749863"/>
            <a:ext cx="1875329" cy="2816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6209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7789913-8BFE-E508-D341-D208456A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5071" y="102464"/>
            <a:ext cx="9365742" cy="19422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uk-UA" sz="6100" b="1" dirty="0">
                <a:latin typeface="Times New Roman"/>
                <a:cs typeface="Times New Roman"/>
              </a:rPr>
              <a:t>Перевірка роботи</a:t>
            </a:r>
            <a:br>
              <a:rPr lang="uk-UA" sz="6100" b="1" dirty="0">
                <a:latin typeface="Times New Roman"/>
                <a:cs typeface="Times New Roman"/>
              </a:rPr>
            </a:br>
            <a:r>
              <a:rPr lang="uk-UA" sz="6100" b="1" dirty="0">
                <a:latin typeface="Times New Roman"/>
                <a:cs typeface="Times New Roman"/>
              </a:rPr>
              <a:t>індивідуального завдання</a:t>
            </a:r>
            <a:endParaRPr lang="uk-UA"/>
          </a:p>
        </p:txBody>
      </p:sp>
      <p:pic>
        <p:nvPicPr>
          <p:cNvPr id="8" name="Рисунок 7" descr="Зображення, що містить схема, ряд, Графік, текст&#10;&#10;Опис створено автоматично">
            <a:extLst>
              <a:ext uri="{FF2B5EF4-FFF2-40B4-BE49-F238E27FC236}">
                <a16:creationId xmlns:a16="http://schemas.microsoft.com/office/drawing/2014/main" id="{C459362D-714B-34CC-2B41-FCE687286B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8729" y="2345939"/>
            <a:ext cx="5708106" cy="4114800"/>
          </a:xfrm>
          <a:prstGeom prst="rect">
            <a:avLst/>
          </a:prstGeom>
        </p:spPr>
      </p:pic>
      <p:pic>
        <p:nvPicPr>
          <p:cNvPr id="9" name="Рисунок 8" descr="Зображення, що містить текст, знімок екрана, схема, число&#10;&#10;Опис створено автоматично">
            <a:extLst>
              <a:ext uri="{FF2B5EF4-FFF2-40B4-BE49-F238E27FC236}">
                <a16:creationId xmlns:a16="http://schemas.microsoft.com/office/drawing/2014/main" id="{534B6646-0DBE-92D7-7468-B01AB0DA9C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517" y="2740277"/>
            <a:ext cx="6096000" cy="3327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8103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63B2B44-59A0-5788-36A3-047D6D907E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-774"/>
            <a:ext cx="11101135" cy="111141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uk-UA" sz="6100" b="1" dirty="0">
                <a:latin typeface="Times New Roman"/>
                <a:cs typeface="Times New Roman"/>
              </a:rPr>
              <a:t>Зберегти/ відкрити файл</a:t>
            </a:r>
            <a:endParaRPr lang="uk-UA"/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43D8EB1D-19D8-615A-3407-35B8D1EB45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000" y="1540745"/>
            <a:ext cx="11101136" cy="17150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342900"/>
            <a:r>
              <a:rPr lang="uk-UA" sz="2400" dirty="0">
                <a:latin typeface="Times New Roman"/>
                <a:cs typeface="Times New Roman"/>
              </a:rPr>
              <a:t>Дані зберігаються у форматі ".</a:t>
            </a:r>
            <a:r>
              <a:rPr lang="uk-UA" sz="2400" err="1">
                <a:latin typeface="Times New Roman"/>
                <a:cs typeface="Times New Roman"/>
              </a:rPr>
              <a:t>txt</a:t>
            </a:r>
            <a:r>
              <a:rPr lang="uk-UA" sz="2400" dirty="0">
                <a:latin typeface="Times New Roman"/>
                <a:cs typeface="Times New Roman"/>
              </a:rPr>
              <a:t>".</a:t>
            </a:r>
            <a:endParaRPr lang="uk-UA"/>
          </a:p>
          <a:p>
            <a:pPr marL="342900" indent="-342900"/>
            <a:r>
              <a:rPr lang="uk-UA" sz="2400" dirty="0">
                <a:latin typeface="Times New Roman"/>
                <a:cs typeface="Times New Roman"/>
              </a:rPr>
              <a:t>Назву та шлях користувач вибирає самостійно.</a:t>
            </a:r>
          </a:p>
        </p:txBody>
      </p:sp>
      <p:pic>
        <p:nvPicPr>
          <p:cNvPr id="4" name="Рисунок 3" descr="Зображення, що містить текст, знімок екрана, Шрифт, ряд&#10;&#10;Опис створено автоматично">
            <a:extLst>
              <a:ext uri="{FF2B5EF4-FFF2-40B4-BE49-F238E27FC236}">
                <a16:creationId xmlns:a16="http://schemas.microsoft.com/office/drawing/2014/main" id="{2FA6C200-BDE7-A587-D788-2060264671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46" y="3430173"/>
            <a:ext cx="5889523" cy="2856445"/>
          </a:xfrm>
          <a:prstGeom prst="rect">
            <a:avLst/>
          </a:prstGeom>
        </p:spPr>
      </p:pic>
      <p:pic>
        <p:nvPicPr>
          <p:cNvPr id="5" name="Рисунок 4" descr="Зображення, що містить текст, знімок екрана, Шрифт&#10;&#10;Опис створено автоматично">
            <a:extLst>
              <a:ext uri="{FF2B5EF4-FFF2-40B4-BE49-F238E27FC236}">
                <a16:creationId xmlns:a16="http://schemas.microsoft.com/office/drawing/2014/main" id="{711AD4FA-52F2-F62C-4EA3-5EFC4B90D3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630" y="3420050"/>
            <a:ext cx="5914104" cy="2881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9192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39048C4-7505-F392-3DF3-8020BCE5A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-774"/>
            <a:ext cx="11101135" cy="218312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uk-UA" sz="6100" b="1" dirty="0">
                <a:latin typeface="Times New Roman"/>
                <a:cs typeface="Times New Roman"/>
              </a:rPr>
              <a:t>Висновки</a:t>
            </a:r>
            <a:endParaRPr lang="uk-UA"/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9CF68105-B2D6-E304-B58E-F884E9A647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000" y="2381404"/>
            <a:ext cx="11101136" cy="3927320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269875" indent="450215" algn="just"/>
            <a:r>
              <a:rPr lang="uk-UA" sz="2400" dirty="0">
                <a:latin typeface="Times New Roman"/>
                <a:cs typeface="Times New Roman"/>
              </a:rPr>
              <a:t>Під час проходження практики з комп’ютерних технологій я навчився візуальному програмуванню на C++ за допомогою графічної бібліотеки SFML.</a:t>
            </a:r>
          </a:p>
          <a:p>
            <a:pPr marL="269875" indent="0" algn="just">
              <a:buNone/>
            </a:pPr>
            <a:endParaRPr lang="uk-UA" sz="2400" dirty="0">
              <a:latin typeface="Times New Roman"/>
              <a:cs typeface="Times New Roman"/>
            </a:endParaRPr>
          </a:p>
          <a:p>
            <a:pPr marL="269875" indent="450215" algn="just"/>
            <a:r>
              <a:rPr lang="uk-UA" sz="2400" dirty="0">
                <a:latin typeface="Times New Roman"/>
                <a:cs typeface="Times New Roman"/>
              </a:rPr>
              <a:t>Тепер я можу створити додаток із різними кольорами та стилями. Знаю, як створювати різні точкові графіки з певними інтервалами та відтінками кольорів.</a:t>
            </a:r>
            <a:endParaRPr lang="uk-UA" sz="240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5997542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BF4E480B-94D6-46F9-A2B6-B98D311FDC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1999" cy="6861600"/>
            <a:chOff x="1" y="0"/>
            <a:chExt cx="12191999" cy="68616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7183CDE-91A1-40C3-8E80-66F89E1C2D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A6756515-F9AA-46BD-8DD2-AA15BA492A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BA365E2-8B71-408B-9092-0104216AC7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BEDB8D7A-1BF6-4CDB-B93A-7736955F5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AACD774-5167-46C7-8A62-6E2FE4BE946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06E0F2D8-452E-48F9-9912-C47EAEAE18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91FBBF95-430B-427C-A6E8-DB899217FC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BEE64698-3ED2-4395-B7FC-65248E437E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FE20B1E1-CE09-4C2A-A3FB-DB8026C54E9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CB2405B-A907-48B3-906A-FB3573C0B2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6DC8E2D9-6729-4614-8667-C1016D318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9B9AACA9-BD92-429F-8047-0731DB46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046D8F9-B18B-42F5-B320-22E156F4C0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3980DF08-8878-4A99-871A-573EBF4F3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 flipH="1">
              <a:off x="0" y="2019649"/>
              <a:ext cx="4838350" cy="4838350"/>
            </a:xfrm>
            <a:prstGeom prst="rect">
              <a:avLst/>
            </a:prstGeom>
            <a:gradFill flip="none" rotWithShape="1">
              <a:gsLst>
                <a:gs pos="0">
                  <a:schemeClr val="accent1"/>
                </a:gs>
                <a:gs pos="60000">
                  <a:schemeClr val="accent1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1E0FF3E7-007F-48E0-8352-89CE4375BB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603875" y="0"/>
              <a:ext cx="6521820" cy="3260910"/>
              <a:chOff x="0" y="0"/>
              <a:chExt cx="2880000" cy="1440000"/>
            </a:xfrm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F02DE4FC-8B38-40C7-A2F5-CBD4C6592E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5C97C509-DDA4-4291-88B3-8E2B146099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96345897-50D9-424E-A94E-18A63AEE85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334000" y="0"/>
              <a:ext cx="6858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alpha val="60000"/>
                  </a:schemeClr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266E6E08-BABA-49E9-884E-4805849158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4887" y="2538000"/>
              <a:ext cx="4320000" cy="4320000"/>
            </a:xfrm>
            <a:prstGeom prst="ellipse">
              <a:avLst/>
            </a:prstGeom>
            <a:solidFill>
              <a:schemeClr val="accent2">
                <a:alpha val="20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235C9A4-36FE-70E7-2948-92976E7AA1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7487" y="2085338"/>
            <a:ext cx="9217026" cy="269232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8800"/>
              <a:t>ДЯКУЮ ЗА УВАГУ</a:t>
            </a:r>
          </a:p>
        </p:txBody>
      </p:sp>
    </p:spTree>
    <p:extLst>
      <p:ext uri="{BB962C8B-B14F-4D97-AF65-F5344CB8AC3E}">
        <p14:creationId xmlns:p14="http://schemas.microsoft.com/office/powerpoint/2010/main" val="42594934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6204A5C-9F90-18B1-6494-5D33FE2601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644" y="96456"/>
            <a:ext cx="11101135" cy="128456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uk-UA" b="1" dirty="0">
                <a:latin typeface="Times New Roman"/>
                <a:cs typeface="Times New Roman"/>
              </a:rPr>
              <a:t>Постановка задачі</a:t>
            </a:r>
            <a:endParaRPr lang="uk-UA"/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9EB74886-38B6-1E13-CA0A-86DB7B51CC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395" y="1379787"/>
            <a:ext cx="11445882" cy="295574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69875" indent="-269875" algn="just">
              <a:lnSpc>
                <a:spcPct val="100000"/>
              </a:lnSpc>
              <a:buNone/>
            </a:pPr>
            <a:r>
              <a:rPr lang="uk-UA" sz="2400" dirty="0">
                <a:solidFill>
                  <a:srgbClr val="353535"/>
                </a:solidFill>
                <a:latin typeface="Times New Roman"/>
                <a:cs typeface="Arial"/>
              </a:rPr>
              <a:t>•</a:t>
            </a:r>
            <a:r>
              <a:rPr lang="uk-UA" sz="2400" dirty="0">
                <a:solidFill>
                  <a:srgbClr val="D9D9D9"/>
                </a:solidFill>
                <a:latin typeface="Times New Roman"/>
                <a:ea typeface="+mn-lt"/>
                <a:cs typeface="+mn-lt"/>
              </a:rPr>
              <a:t>1. Вивчити базові можливості візуального програмування. </a:t>
            </a:r>
            <a:endParaRPr lang="uk-UA" sz="2400">
              <a:latin typeface="Times New Roman"/>
              <a:cs typeface="Times New Roman"/>
            </a:endParaRPr>
          </a:p>
          <a:p>
            <a:pPr marL="269875" indent="-269875" algn="just">
              <a:lnSpc>
                <a:spcPct val="100000"/>
              </a:lnSpc>
              <a:buNone/>
            </a:pPr>
            <a:r>
              <a:rPr lang="uk-UA" sz="2400" dirty="0">
                <a:solidFill>
                  <a:srgbClr val="353535"/>
                </a:solidFill>
                <a:latin typeface="Times New Roman"/>
                <a:cs typeface="Arial"/>
              </a:rPr>
              <a:t>•</a:t>
            </a:r>
            <a:r>
              <a:rPr lang="uk-UA" sz="2400" dirty="0">
                <a:solidFill>
                  <a:srgbClr val="D9D9D9"/>
                </a:solidFill>
                <a:latin typeface="Times New Roman"/>
                <a:ea typeface="+mn-lt"/>
                <a:cs typeface="+mn-lt"/>
              </a:rPr>
              <a:t>2. Вивчити базові можливості програмування графіки. </a:t>
            </a:r>
            <a:endParaRPr lang="uk-UA" sz="2400">
              <a:latin typeface="Times New Roman"/>
              <a:cs typeface="Times New Roman"/>
            </a:endParaRPr>
          </a:p>
          <a:p>
            <a:pPr marL="269875" indent="-269875" algn="just">
              <a:lnSpc>
                <a:spcPct val="100000"/>
              </a:lnSpc>
              <a:buNone/>
            </a:pPr>
            <a:r>
              <a:rPr lang="uk-UA" sz="2400" dirty="0">
                <a:solidFill>
                  <a:srgbClr val="353535"/>
                </a:solidFill>
                <a:latin typeface="Times New Roman"/>
                <a:cs typeface="Arial"/>
              </a:rPr>
              <a:t>•</a:t>
            </a:r>
            <a:r>
              <a:rPr lang="uk-UA" sz="2400" dirty="0">
                <a:solidFill>
                  <a:srgbClr val="D9D9D9"/>
                </a:solidFill>
                <a:latin typeface="Times New Roman"/>
                <a:ea typeface="+mn-lt"/>
                <a:cs typeface="+mn-lt"/>
              </a:rPr>
              <a:t>3. Зобразити блок-схему алгоритму для виведення на екран графіка функції. </a:t>
            </a:r>
            <a:endParaRPr lang="uk-UA" sz="2400">
              <a:latin typeface="Times New Roman"/>
              <a:cs typeface="Times New Roman"/>
            </a:endParaRPr>
          </a:p>
          <a:p>
            <a:pPr marL="269875" indent="-269875" algn="just">
              <a:lnSpc>
                <a:spcPct val="100000"/>
              </a:lnSpc>
              <a:buNone/>
            </a:pPr>
            <a:r>
              <a:rPr lang="uk-UA" sz="2400" dirty="0">
                <a:solidFill>
                  <a:srgbClr val="353535"/>
                </a:solidFill>
                <a:latin typeface="Times New Roman"/>
                <a:cs typeface="Arial"/>
              </a:rPr>
              <a:t>•</a:t>
            </a:r>
            <a:r>
              <a:rPr lang="uk-UA" sz="2400" dirty="0">
                <a:solidFill>
                  <a:srgbClr val="D9D9D9"/>
                </a:solidFill>
                <a:latin typeface="Times New Roman"/>
                <a:ea typeface="+mn-lt"/>
                <a:cs typeface="+mn-lt"/>
              </a:rPr>
              <a:t>4. Написати програму для виведення на екран графіка функції, а також програму для підготовки даних. </a:t>
            </a:r>
            <a:endParaRPr lang="uk-UA" sz="2400">
              <a:latin typeface="Times New Roman"/>
              <a:cs typeface="Times New Roman"/>
            </a:endParaRPr>
          </a:p>
          <a:p>
            <a:pPr marL="269875" indent="-269875" algn="just">
              <a:lnSpc>
                <a:spcPct val="100000"/>
              </a:lnSpc>
              <a:buNone/>
            </a:pPr>
            <a:r>
              <a:rPr lang="uk-UA" sz="2400" dirty="0">
                <a:solidFill>
                  <a:srgbClr val="353535"/>
                </a:solidFill>
                <a:latin typeface="Times New Roman"/>
                <a:cs typeface="Arial"/>
              </a:rPr>
              <a:t>•</a:t>
            </a:r>
            <a:r>
              <a:rPr lang="uk-UA" sz="2400" dirty="0">
                <a:solidFill>
                  <a:srgbClr val="D9D9D9"/>
                </a:solidFill>
                <a:latin typeface="Times New Roman"/>
                <a:ea typeface="+mn-lt"/>
                <a:cs typeface="+mn-lt"/>
              </a:rPr>
              <a:t>5. Підготувати звіт про виконання завдання.</a:t>
            </a:r>
            <a:endParaRPr lang="uk-UA" sz="2400">
              <a:latin typeface="Times New Roman"/>
              <a:cs typeface="Times New Roman"/>
            </a:endParaRPr>
          </a:p>
          <a:p>
            <a:pPr marL="0" indent="0">
              <a:lnSpc>
                <a:spcPct val="100000"/>
              </a:lnSpc>
              <a:buNone/>
            </a:pPr>
            <a:endParaRPr lang="uk-UA" sz="2400" dirty="0">
              <a:solidFill>
                <a:srgbClr val="FFFFFF"/>
              </a:solidFill>
              <a:latin typeface="Times New Roman"/>
              <a:cs typeface="Times New Roman"/>
            </a:endParaRPr>
          </a:p>
        </p:txBody>
      </p:sp>
      <p:pic>
        <p:nvPicPr>
          <p:cNvPr id="5" name="Рисунок 4" descr="Зображення, що містить текст, Шрифт, почерк, білий&#10;&#10;Опис створено автоматично">
            <a:extLst>
              <a:ext uri="{FF2B5EF4-FFF2-40B4-BE49-F238E27FC236}">
                <a16:creationId xmlns:a16="http://schemas.microsoft.com/office/drawing/2014/main" id="{29E96A25-AC99-E9FD-C2B1-E302ED621E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6264" y="4400929"/>
            <a:ext cx="6096000" cy="2247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2498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7B27DE5-686D-4FA2-A9DA-2A27E6D30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867" y="-4286"/>
            <a:ext cx="7065358" cy="102935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uk-UA" sz="6100" b="1" dirty="0">
                <a:latin typeface="Times New Roman"/>
                <a:ea typeface="+mj-lt"/>
                <a:cs typeface="+mj-lt"/>
              </a:rPr>
              <a:t>Технічні вимоги</a:t>
            </a:r>
            <a:endParaRPr lang="uk-UA" sz="6100" b="1">
              <a:latin typeface="Times New Roman"/>
              <a:cs typeface="Times New Roman"/>
            </a:endParaRPr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D91974EB-8A3E-943B-98CE-C4C98BCD68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000" y="1023030"/>
            <a:ext cx="7064350" cy="5585051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342900" indent="-342900">
              <a:buAutoNum type="arabicPeriod"/>
            </a:pPr>
            <a:r>
              <a:rPr lang="uk-UA" sz="2400" dirty="0">
                <a:latin typeface="Times New Roman"/>
                <a:ea typeface="+mn-lt"/>
                <a:cs typeface="+mn-lt"/>
              </a:rPr>
              <a:t>Вигляд (побудова) графіка.</a:t>
            </a:r>
            <a:endParaRPr lang="uk-UA" sz="2400">
              <a:latin typeface="Times New Roman"/>
              <a:cs typeface="Times New Roman"/>
            </a:endParaRPr>
          </a:p>
          <a:p>
            <a:pPr marL="342900" indent="-342900">
              <a:buAutoNum type="arabicPeriod"/>
            </a:pPr>
            <a:r>
              <a:rPr lang="uk-UA" sz="2400" dirty="0" err="1">
                <a:latin typeface="Times New Roman"/>
                <a:ea typeface="+mn-lt"/>
                <a:cs typeface="+mn-lt"/>
              </a:rPr>
              <a:t>Вісі</a:t>
            </a:r>
            <a:r>
              <a:rPr lang="uk-UA" sz="2400" dirty="0">
                <a:latin typeface="Times New Roman"/>
                <a:ea typeface="+mn-lt"/>
                <a:cs typeface="+mn-lt"/>
              </a:rPr>
              <a:t> (розмітка </a:t>
            </a:r>
            <a:r>
              <a:rPr lang="uk-UA" sz="2400" dirty="0" err="1">
                <a:latin typeface="Times New Roman"/>
                <a:ea typeface="+mn-lt"/>
                <a:cs typeface="+mn-lt"/>
              </a:rPr>
              <a:t>вісей</a:t>
            </a:r>
            <a:r>
              <a:rPr lang="uk-UA" sz="2400" dirty="0">
                <a:latin typeface="Times New Roman"/>
                <a:ea typeface="+mn-lt"/>
                <a:cs typeface="+mn-lt"/>
              </a:rPr>
              <a:t>, підписи </a:t>
            </a:r>
            <a:r>
              <a:rPr lang="uk-UA" sz="2400" dirty="0" err="1">
                <a:latin typeface="Times New Roman"/>
                <a:ea typeface="+mn-lt"/>
                <a:cs typeface="+mn-lt"/>
              </a:rPr>
              <a:t>вісей</a:t>
            </a:r>
            <a:r>
              <a:rPr lang="uk-UA" sz="2400" dirty="0">
                <a:latin typeface="Times New Roman"/>
                <a:ea typeface="+mn-lt"/>
                <a:cs typeface="+mn-lt"/>
              </a:rPr>
              <a:t>, оформлення).</a:t>
            </a:r>
          </a:p>
          <a:p>
            <a:pPr marL="342900" indent="-342900">
              <a:buAutoNum type="arabicPeriod"/>
            </a:pPr>
            <a:r>
              <a:rPr lang="uk-UA" sz="2400" dirty="0">
                <a:latin typeface="Times New Roman"/>
                <a:ea typeface="+mn-lt"/>
                <a:cs typeface="+mn-lt"/>
              </a:rPr>
              <a:t>Можливість виведення декількох графіків.</a:t>
            </a:r>
          </a:p>
          <a:p>
            <a:pPr marL="342900" indent="-342900">
              <a:buAutoNum type="arabicPeriod"/>
            </a:pPr>
            <a:r>
              <a:rPr lang="uk-UA" sz="2400" dirty="0">
                <a:latin typeface="Times New Roman"/>
                <a:ea typeface="+mn-lt"/>
                <a:cs typeface="+mn-lt"/>
              </a:rPr>
              <a:t>Вивести графік функції, заданої в текстовому файлі дискретно, тобто значеннями функції в точках масштабування графіку.</a:t>
            </a:r>
          </a:p>
          <a:p>
            <a:pPr marL="342900" indent="-342900">
              <a:buAutoNum type="arabicPeriod"/>
            </a:pPr>
            <a:r>
              <a:rPr lang="uk-UA" sz="2400" dirty="0">
                <a:latin typeface="Times New Roman"/>
                <a:ea typeface="+mn-lt"/>
                <a:cs typeface="+mn-lt"/>
              </a:rPr>
              <a:t>Переміщення графіка (паралельний перенос).</a:t>
            </a:r>
          </a:p>
          <a:p>
            <a:pPr marL="342900" indent="-342900">
              <a:buAutoNum type="arabicPeriod"/>
            </a:pPr>
            <a:r>
              <a:rPr lang="uk-UA" sz="2400" dirty="0">
                <a:latin typeface="Times New Roman"/>
                <a:ea typeface="+mn-lt"/>
                <a:cs typeface="+mn-lt"/>
              </a:rPr>
              <a:t>Стиснення / розтягнення графіка функції щодо </a:t>
            </a:r>
            <a:r>
              <a:rPr lang="uk-UA" sz="2400" err="1">
                <a:latin typeface="Times New Roman"/>
                <a:ea typeface="+mn-lt"/>
                <a:cs typeface="+mn-lt"/>
              </a:rPr>
              <a:t>вісі</a:t>
            </a:r>
            <a:r>
              <a:rPr lang="uk-UA" sz="2400" dirty="0">
                <a:latin typeface="Times New Roman"/>
                <a:ea typeface="+mn-lt"/>
                <a:cs typeface="+mn-lt"/>
              </a:rPr>
              <a:t> абсцис / ординат. </a:t>
            </a:r>
            <a:endParaRPr lang="uk-UA" sz="2400">
              <a:latin typeface="Times New Roman"/>
              <a:cs typeface="Times New Roman"/>
            </a:endParaRPr>
          </a:p>
        </p:txBody>
      </p:sp>
      <p:pic>
        <p:nvPicPr>
          <p:cNvPr id="6" name="Рисунок 5" descr="Зображення, що містить текст, знімок екрана, Шрифт, жовтий&#10;&#10;Опис створено автоматично">
            <a:extLst>
              <a:ext uri="{FF2B5EF4-FFF2-40B4-BE49-F238E27FC236}">
                <a16:creationId xmlns:a16="http://schemas.microsoft.com/office/drawing/2014/main" id="{73EB1DCC-8647-12D8-BFC9-0BD5DDB418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1884" y="-3256"/>
            <a:ext cx="2882837" cy="6874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6117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271D014-B194-2B38-01C9-B1C31C65D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-774"/>
            <a:ext cx="11101135" cy="18095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uk-UA" sz="6100" b="1" dirty="0">
                <a:latin typeface="Times New Roman"/>
                <a:cs typeface="Times New Roman"/>
              </a:rPr>
              <a:t>Актуальність теми</a:t>
            </a:r>
            <a:endParaRPr lang="uk-UA" b="1">
              <a:latin typeface="Times New Roman"/>
              <a:cs typeface="Times New Roman"/>
            </a:endParaRPr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3A67F253-08C3-2865-85B5-26310B52BE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001" y="1712810"/>
            <a:ext cx="5201783" cy="4458262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269875" indent="-269875"/>
            <a:r>
              <a:rPr lang="uk-UA" sz="2400" dirty="0">
                <a:latin typeface="Times New Roman"/>
                <a:cs typeface="Times New Roman"/>
              </a:rPr>
              <a:t>У сучасному світі графіки застосовуються в багатьох сферах.</a:t>
            </a:r>
          </a:p>
          <a:p>
            <a:pPr marL="269875" indent="-269875"/>
            <a:r>
              <a:rPr lang="uk" sz="2400" dirty="0">
                <a:latin typeface="Times New Roman"/>
                <a:ea typeface="+mn-lt"/>
                <a:cs typeface="+mn-lt"/>
              </a:rPr>
              <a:t>Графік - це наочне зображення кількісної залежності показників різних явищ, процесів тощо.</a:t>
            </a:r>
          </a:p>
          <a:p>
            <a:pPr marL="269875" indent="-269875"/>
            <a:r>
              <a:rPr lang="uk" sz="2400" dirty="0">
                <a:latin typeface="Times New Roman"/>
                <a:ea typeface="+mn-lt"/>
                <a:cs typeface="+mn-lt"/>
              </a:rPr>
              <a:t>Маючи графік, можна проаналізувати певну ситуацію та зробити висновки.</a:t>
            </a:r>
          </a:p>
        </p:txBody>
      </p:sp>
      <p:pic>
        <p:nvPicPr>
          <p:cNvPr id="4" name="Рисунок 3" descr="Зображення, що містить текст, схема, ряд, Графік&#10;&#10;Опис створено автоматично">
            <a:extLst>
              <a:ext uri="{FF2B5EF4-FFF2-40B4-BE49-F238E27FC236}">
                <a16:creationId xmlns:a16="http://schemas.microsoft.com/office/drawing/2014/main" id="{336D9F94-018E-3840-1D44-A214353F0E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7351" y="2108809"/>
            <a:ext cx="5324168" cy="3531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1019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2EF1235-DF8F-4211-1C25-9A65A83044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916" y="-774"/>
            <a:ext cx="11101135" cy="18095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uk-UA" sz="6100" b="1" dirty="0">
                <a:latin typeface="Times New Roman"/>
                <a:cs typeface="Times New Roman"/>
              </a:rPr>
              <a:t>Інтерфейс програми</a:t>
            </a:r>
            <a:endParaRPr lang="uk-UA"/>
          </a:p>
        </p:txBody>
      </p:sp>
      <p:pic>
        <p:nvPicPr>
          <p:cNvPr id="4" name="Місце для вмісту 3" descr="Зображення, що містить текст, знімок екрана, програмне забезпечення, монітор&#10;&#10;Опис створено автоматично">
            <a:extLst>
              <a:ext uri="{FF2B5EF4-FFF2-40B4-BE49-F238E27FC236}">
                <a16:creationId xmlns:a16="http://schemas.microsoft.com/office/drawing/2014/main" id="{AFE8E94C-F656-7546-05F0-107DEAE1C6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85716" y="1810242"/>
            <a:ext cx="8814619" cy="4784508"/>
          </a:xfrm>
        </p:spPr>
      </p:pic>
    </p:spTree>
    <p:extLst>
      <p:ext uri="{BB962C8B-B14F-4D97-AF65-F5344CB8AC3E}">
        <p14:creationId xmlns:p14="http://schemas.microsoft.com/office/powerpoint/2010/main" val="26844295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6493F15-F19C-2B7D-3A88-634FCCE4AE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644" y="122311"/>
            <a:ext cx="11101135" cy="18095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uk-UA" sz="6100" b="1" dirty="0">
                <a:latin typeface="Times New Roman"/>
                <a:cs typeface="Times New Roman"/>
              </a:rPr>
              <a:t>Розмітка осей</a:t>
            </a:r>
            <a:endParaRPr lang="uk-UA"/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1F9C2468-508D-77D8-0AB1-1DB33A4628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3523" y="2101184"/>
            <a:ext cx="5426498" cy="4477926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269875" indent="-269875"/>
            <a:r>
              <a:rPr lang="uk-UA" sz="2400" dirty="0">
                <a:latin typeface="Times New Roman"/>
                <a:cs typeface="Times New Roman"/>
              </a:rPr>
              <a:t>Нехай точка (x0, y0) - центр координат.</a:t>
            </a:r>
          </a:p>
          <a:p>
            <a:pPr marL="269875" indent="-269875"/>
            <a:r>
              <a:rPr lang="uk-UA" sz="2400" dirty="0">
                <a:latin typeface="Times New Roman"/>
                <a:cs typeface="Times New Roman"/>
              </a:rPr>
              <a:t>Тоді маючи певний крок - можна зробити одиничний відрізок відштовхуючись від (x0,y0).</a:t>
            </a:r>
          </a:p>
          <a:p>
            <a:pPr marL="269875" indent="-269875"/>
            <a:r>
              <a:rPr lang="uk-UA" sz="2400" dirty="0">
                <a:latin typeface="Times New Roman"/>
                <a:cs typeface="Times New Roman"/>
              </a:rPr>
              <a:t>Якщо одиничний відрізок існує і є точка центру координат - є певна кількість одиничних відрізків та їх нумерація. </a:t>
            </a:r>
          </a:p>
        </p:txBody>
      </p:sp>
      <p:pic>
        <p:nvPicPr>
          <p:cNvPr id="6" name="Рисунок 5" descr="Зображення, що містить текст, схема, знімок екрана, Шрифт&#10;&#10;Опис створено автоматично">
            <a:extLst>
              <a:ext uri="{FF2B5EF4-FFF2-40B4-BE49-F238E27FC236}">
                <a16:creationId xmlns:a16="http://schemas.microsoft.com/office/drawing/2014/main" id="{FEDFB8EB-D6A7-AE64-E403-4C288E87DB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6442" y="2326434"/>
            <a:ext cx="6096000" cy="4036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5514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19C8DEA-097F-E714-135B-E0205A9CCF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249" y="3049"/>
            <a:ext cx="11096219" cy="130605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uk-UA" sz="6100" b="1" dirty="0">
                <a:latin typeface="Times New Roman"/>
                <a:cs typeface="Times New Roman"/>
              </a:rPr>
              <a:t>Виведення графіків на екран</a:t>
            </a:r>
            <a:endParaRPr lang="uk-UA"/>
          </a:p>
        </p:txBody>
      </p:sp>
      <p:sp>
        <p:nvSpPr>
          <p:cNvPr id="7" name="Місце для вмісту 6">
            <a:extLst>
              <a:ext uri="{FF2B5EF4-FFF2-40B4-BE49-F238E27FC236}">
                <a16:creationId xmlns:a16="http://schemas.microsoft.com/office/drawing/2014/main" id="{3018376C-547C-9EF5-D242-80EED581B7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8256" y="1304043"/>
            <a:ext cx="10506928" cy="219939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69875" indent="-269875"/>
            <a:r>
              <a:rPr lang="uk-UA" sz="2400" dirty="0">
                <a:latin typeface="Times New Roman"/>
                <a:cs typeface="Times New Roman"/>
              </a:rPr>
              <a:t>Точковий на певному проміжку [A,B] із N кількістю точок.</a:t>
            </a:r>
          </a:p>
          <a:p>
            <a:pPr marL="269875" indent="-269875"/>
            <a:r>
              <a:rPr lang="uk-UA" sz="2400" dirty="0">
                <a:latin typeface="Times New Roman"/>
                <a:cs typeface="Times New Roman"/>
              </a:rPr>
              <a:t>Точки рівномірно віддалені одна від одної з кроком H=(B-A)/(N-1).</a:t>
            </a:r>
          </a:p>
          <a:p>
            <a:pPr marL="269875" indent="-269875"/>
            <a:r>
              <a:rPr lang="uk-UA" sz="2400" dirty="0">
                <a:latin typeface="Times New Roman"/>
                <a:cs typeface="Times New Roman"/>
              </a:rPr>
              <a:t>Якщо одна точка - середнє арифметичне між А та В - це і є наша єдина точка розрахунку.</a:t>
            </a:r>
          </a:p>
          <a:p>
            <a:pPr marL="0" indent="0">
              <a:buNone/>
            </a:pPr>
            <a:endParaRPr lang="uk-UA" sz="2400" dirty="0">
              <a:latin typeface="Times New Roman"/>
              <a:cs typeface="Times New Roman"/>
            </a:endParaRPr>
          </a:p>
        </p:txBody>
      </p:sp>
      <p:pic>
        <p:nvPicPr>
          <p:cNvPr id="9" name="Рисунок 8" descr="Зображення, що містить текст, ряд, знімок екрана, схема&#10;&#10;Опис створено автоматично">
            <a:extLst>
              <a:ext uri="{FF2B5EF4-FFF2-40B4-BE49-F238E27FC236}">
                <a16:creationId xmlns:a16="http://schemas.microsoft.com/office/drawing/2014/main" id="{2785FCE0-C497-A5F1-83EC-3DA8CF4F4E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37846" y="16099259"/>
            <a:ext cx="6096000" cy="4030214"/>
          </a:xfrm>
          <a:prstGeom prst="rect">
            <a:avLst/>
          </a:prstGeom>
        </p:spPr>
      </p:pic>
      <p:pic>
        <p:nvPicPr>
          <p:cNvPr id="11" name="Рисунок 10" descr="Зображення, що містить текст, знімок екрана, монітор, схема&#10;&#10;Опис створено автоматично">
            <a:extLst>
              <a:ext uri="{FF2B5EF4-FFF2-40B4-BE49-F238E27FC236}">
                <a16:creationId xmlns:a16="http://schemas.microsoft.com/office/drawing/2014/main" id="{8E38A79C-EBFA-49F9-2B1E-88FAFCE8BE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9777" y="3607010"/>
            <a:ext cx="5817601" cy="3184598"/>
          </a:xfrm>
          <a:prstGeom prst="rect">
            <a:avLst/>
          </a:prstGeom>
        </p:spPr>
      </p:pic>
      <p:pic>
        <p:nvPicPr>
          <p:cNvPr id="13" name="Рисунок 12" descr="Зображення, що містить текст, знімок екрана, монітор, програмне забезпечення&#10;&#10;Опис створено автоматично">
            <a:extLst>
              <a:ext uri="{FF2B5EF4-FFF2-40B4-BE49-F238E27FC236}">
                <a16:creationId xmlns:a16="http://schemas.microsoft.com/office/drawing/2014/main" id="{B7C5E652-76E1-36C0-35FC-BB398A6EB1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68" y="3607117"/>
            <a:ext cx="5811229" cy="3183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5177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8352BA-6BA9-2998-DD35-D3A419F62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916" y="-773"/>
            <a:ext cx="11101135" cy="822752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uk-UA" sz="6100" b="1" dirty="0">
                <a:latin typeface="Times New Roman"/>
                <a:cs typeface="Times New Roman"/>
              </a:rPr>
              <a:t>Переміщення графіків</a:t>
            </a:r>
            <a:endParaRPr lang="uk-UA"/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9A2C48EE-15CD-466A-8C05-9EE963ABB6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878" y="819238"/>
            <a:ext cx="11720568" cy="2938016"/>
          </a:xfrm>
        </p:spPr>
        <p:txBody>
          <a:bodyPr vert="horz" lIns="91440" tIns="45720" rIns="91440" bIns="45720" rtlCol="0" anchor="ctr">
            <a:noAutofit/>
          </a:bodyPr>
          <a:lstStyle/>
          <a:p>
            <a:pPr marL="269875" indent="-269875"/>
            <a:r>
              <a:rPr lang="uk-UA" sz="2400" dirty="0">
                <a:latin typeface="Times New Roman"/>
                <a:ea typeface="+mn-lt"/>
                <a:cs typeface="Times New Roman"/>
              </a:rPr>
              <a:t>Точка початку координат не буде (0,0) - це точка верхнього лівого кута екрана.</a:t>
            </a:r>
            <a:endParaRPr lang="uk-UA" sz="2400" dirty="0">
              <a:latin typeface="Times New Roman"/>
              <a:ea typeface="+mn-lt"/>
              <a:cs typeface="+mn-lt"/>
            </a:endParaRPr>
          </a:p>
          <a:p>
            <a:pPr marL="269875" indent="-269875"/>
            <a:r>
              <a:rPr lang="uk-UA" sz="2400" dirty="0">
                <a:latin typeface="Times New Roman"/>
                <a:ea typeface="+mn-lt"/>
                <a:cs typeface="+mn-lt"/>
              </a:rPr>
              <a:t>Ввівши коефіцієнт зсуву, можна перемістити графік відносно осі абсцис і ординат.</a:t>
            </a:r>
            <a:endParaRPr lang="uk-UA" dirty="0"/>
          </a:p>
          <a:p>
            <a:pPr marL="269875" indent="-269875"/>
            <a:r>
              <a:rPr lang="uk-UA" sz="2400" dirty="0">
                <a:latin typeface="Times New Roman"/>
                <a:ea typeface="+mn-lt"/>
                <a:cs typeface="+mn-lt"/>
              </a:rPr>
              <a:t>Маючи точки графіка, коефіцієнт зсуву та відповідний крок одиничного відрізка - можна додати до кожної змінної х (відняти від кожного y) наш коефіцієнт помножений на крок.</a:t>
            </a:r>
          </a:p>
        </p:txBody>
      </p:sp>
      <p:pic>
        <p:nvPicPr>
          <p:cNvPr id="4" name="Рисунок 3" descr="Зображення, що містить текст, знімок екрана, схема, Графік&#10;&#10;Опис створено автоматично">
            <a:extLst>
              <a:ext uri="{FF2B5EF4-FFF2-40B4-BE49-F238E27FC236}">
                <a16:creationId xmlns:a16="http://schemas.microsoft.com/office/drawing/2014/main" id="{D5009B43-B13B-65E4-F950-3D6CD328D7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651" y="3759265"/>
            <a:ext cx="5456904" cy="2973121"/>
          </a:xfrm>
          <a:prstGeom prst="rect">
            <a:avLst/>
          </a:prstGeom>
        </p:spPr>
      </p:pic>
      <p:pic>
        <p:nvPicPr>
          <p:cNvPr id="5" name="Рисунок 4" descr="Зображення, що містить текст, знімок екрана, схема, число&#10;&#10;Опис створено автоматично">
            <a:extLst>
              <a:ext uri="{FF2B5EF4-FFF2-40B4-BE49-F238E27FC236}">
                <a16:creationId xmlns:a16="http://schemas.microsoft.com/office/drawing/2014/main" id="{2C6756E8-0009-1EC8-85C2-63D24847B5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7271" y="3758179"/>
            <a:ext cx="5461820" cy="2967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6859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E682C19-4E53-FCC9-4B24-C5DE64E57C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6" y="-1065"/>
            <a:ext cx="12183262" cy="106102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uk-UA" sz="6100" b="1" dirty="0">
                <a:latin typeface="Times New Roman"/>
                <a:cs typeface="Times New Roman"/>
              </a:rPr>
              <a:t>Стиснення/розтягнення графіка</a:t>
            </a:r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C07B3E9C-7F1A-E55D-9144-97D18E6AE9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8" y="1058994"/>
            <a:ext cx="12172589" cy="225656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269875" indent="-269875"/>
            <a:r>
              <a:rPr lang="uk-UA" sz="2400" dirty="0">
                <a:latin typeface="Times New Roman"/>
                <a:cs typeface="Times New Roman"/>
              </a:rPr>
              <a:t>Ввівши коефіцієнт стиснення, можна розтягнути графік відносно осі абсцис і ординат.</a:t>
            </a:r>
            <a:endParaRPr lang="en-US" sz="2400">
              <a:latin typeface="Times New Roman"/>
              <a:cs typeface="Times New Roman"/>
            </a:endParaRPr>
          </a:p>
          <a:p>
            <a:pPr marL="269875" indent="-269875">
              <a:buFont typeface="Arial" panose="020B0604020202020204" pitchFamily="34" charset="0"/>
              <a:buChar char="•"/>
            </a:pPr>
            <a:endParaRPr lang="uk-UA" sz="2400" dirty="0">
              <a:latin typeface="Times New Roman"/>
              <a:cs typeface="Times New Roman"/>
            </a:endParaRPr>
          </a:p>
        </p:txBody>
      </p:sp>
      <p:pic>
        <p:nvPicPr>
          <p:cNvPr id="4" name="Рисунок 3" descr="Зображення, що містить текст, знімок екрана, програмне забезпечення, монітор&#10;&#10;Опис створено автоматично">
            <a:extLst>
              <a:ext uri="{FF2B5EF4-FFF2-40B4-BE49-F238E27FC236}">
                <a16:creationId xmlns:a16="http://schemas.microsoft.com/office/drawing/2014/main" id="{CBAEC608-F29E-7EC6-D17F-043FD40FC7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3640" y="2685596"/>
            <a:ext cx="7275870" cy="394424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E3438C6-59BA-62EB-FC54-CFDB57F690C2}"/>
              </a:ext>
            </a:extLst>
          </p:cNvPr>
          <p:cNvSpPr txBox="1"/>
          <p:nvPr/>
        </p:nvSpPr>
        <p:spPr>
          <a:xfrm>
            <a:off x="1" y="2684207"/>
            <a:ext cx="4601495" cy="378565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69875" indent="-269875">
              <a:buFont typeface="Arial,Sans-Serif"/>
              <a:buChar char="•"/>
            </a:pPr>
            <a:r>
              <a:rPr lang="uk-UA" sz="2400" dirty="0">
                <a:latin typeface="Times New Roman"/>
                <a:cs typeface="Arial"/>
              </a:rPr>
              <a:t>Маючи точки графіка, коефіцієнт зсуву, відповідний крок одиничного відрізка й точку перетину осей - можна відняти від кожного х (y) відповідне значення центральної точки, помножити на коефіцієнт та додати  центральні.​</a:t>
            </a:r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287610026"/>
      </p:ext>
    </p:extLst>
  </p:cSld>
  <p:clrMapOvr>
    <a:masterClrMapping/>
  </p:clrMapOvr>
</p:sld>
</file>

<file path=ppt/theme/theme1.xml><?xml version="1.0" encoding="utf-8"?>
<a:theme xmlns:a="http://schemas.openxmlformats.org/drawingml/2006/main" name="GlowVTI">
  <a:themeElements>
    <a:clrScheme name="Glow">
      <a:dk1>
        <a:sysClr val="windowText" lastClr="000000"/>
      </a:dk1>
      <a:lt1>
        <a:sysClr val="window" lastClr="FFFFFF"/>
      </a:lt1>
      <a:dk2>
        <a:srgbClr val="000000"/>
      </a:dk2>
      <a:lt2>
        <a:srgbClr val="F2F2F2"/>
      </a:lt2>
      <a:accent1>
        <a:srgbClr val="00BAC8"/>
      </a:accent1>
      <a:accent2>
        <a:srgbClr val="794DFF"/>
      </a:accent2>
      <a:accent3>
        <a:srgbClr val="00D17D"/>
      </a:accent3>
      <a:accent4>
        <a:srgbClr val="E69500"/>
      </a:accent4>
      <a:accent5>
        <a:srgbClr val="FE5D21"/>
      </a:accent5>
      <a:accent6>
        <a:srgbClr val="404040"/>
      </a:accent6>
      <a:hlink>
        <a:srgbClr val="3E8FF1"/>
      </a:hlink>
      <a:folHlink>
        <a:srgbClr val="939393"/>
      </a:folHlink>
    </a:clrScheme>
    <a:fontScheme name="Blur">
      <a:majorFont>
        <a:latin typeface="Bell M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lowVTI" id="{D5B5AA20-F6D3-43B8-AF6B-ECAF69256418}" vid="{93025AB5-1D44-4CD3-9BC3-729F6E11E04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Широкий екран</PresentationFormat>
  <Slides>13</Slides>
  <Notes>0</Notes>
  <HiddenSlides>0</HiddenSlide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слайдів</vt:lpstr>
      </vt:variant>
      <vt:variant>
        <vt:i4>13</vt:i4>
      </vt:variant>
    </vt:vector>
  </HeadingPairs>
  <TitlesOfParts>
    <vt:vector size="14" baseType="lpstr">
      <vt:lpstr>GlowVTI</vt:lpstr>
      <vt:lpstr>Комп'ютерно-технологічна практика</vt:lpstr>
      <vt:lpstr>Постановка задачі</vt:lpstr>
      <vt:lpstr>Технічні вимоги</vt:lpstr>
      <vt:lpstr>Актуальність теми</vt:lpstr>
      <vt:lpstr>Інтерфейс програми</vt:lpstr>
      <vt:lpstr>Розмітка осей</vt:lpstr>
      <vt:lpstr>Виведення графіків на екран</vt:lpstr>
      <vt:lpstr>Переміщення графіків</vt:lpstr>
      <vt:lpstr>Стиснення/розтягнення графіка</vt:lpstr>
      <vt:lpstr>Перевірка роботи індивідуального завдання</vt:lpstr>
      <vt:lpstr>Зберегти/ відкрити файл</vt:lpstr>
      <vt:lpstr>Висновки</vt:lpstr>
      <vt:lpstr>ДЯКУЮ ЗА УВАГУ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Презентація PowerPoint</dc:title>
  <dc:creator/>
  <cp:revision>680</cp:revision>
  <dcterms:created xsi:type="dcterms:W3CDTF">2023-12-09T17:57:05Z</dcterms:created>
  <dcterms:modified xsi:type="dcterms:W3CDTF">2024-06-21T09:39:25Z</dcterms:modified>
</cp:coreProperties>
</file>